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3" r:id="rId7"/>
    <p:sldId id="262" r:id="rId8"/>
    <p:sldId id="264" r:id="rId9"/>
    <p:sldId id="267" r:id="rId10"/>
    <p:sldId id="268" r:id="rId11"/>
    <p:sldId id="266" r:id="rId12"/>
    <p:sldId id="269" r:id="rId13"/>
    <p:sldId id="274" r:id="rId14"/>
    <p:sldId id="270" r:id="rId15"/>
    <p:sldId id="271" r:id="rId16"/>
    <p:sldId id="272" r:id="rId17"/>
    <p:sldId id="273" r:id="rId18"/>
    <p:sldId id="275" r:id="rId19"/>
    <p:sldId id="316" r:id="rId20"/>
    <p:sldId id="317" r:id="rId21"/>
    <p:sldId id="318" r:id="rId22"/>
    <p:sldId id="319" r:id="rId23"/>
    <p:sldId id="320" r:id="rId24"/>
    <p:sldId id="256" r:id="rId25"/>
    <p:sldId id="280" r:id="rId26"/>
    <p:sldId id="281" r:id="rId27"/>
    <p:sldId id="282" r:id="rId28"/>
    <p:sldId id="283" r:id="rId29"/>
    <p:sldId id="303" r:id="rId30"/>
    <p:sldId id="284" r:id="rId31"/>
    <p:sldId id="285" r:id="rId32"/>
    <p:sldId id="286" r:id="rId33"/>
    <p:sldId id="287" r:id="rId34"/>
    <p:sldId id="321" r:id="rId35"/>
    <p:sldId id="276" r:id="rId36"/>
    <p:sldId id="277" r:id="rId37"/>
    <p:sldId id="322" r:id="rId38"/>
    <p:sldId id="323" r:id="rId39"/>
    <p:sldId id="324" r:id="rId40"/>
    <p:sldId id="325" r:id="rId41"/>
    <p:sldId id="326" r:id="rId42"/>
    <p:sldId id="278" r:id="rId43"/>
    <p:sldId id="279" r:id="rId44"/>
    <p:sldId id="327" r:id="rId45"/>
    <p:sldId id="294" r:id="rId46"/>
    <p:sldId id="295" r:id="rId47"/>
    <p:sldId id="288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04" r:id="rId68"/>
    <p:sldId id="305" r:id="rId69"/>
    <p:sldId id="306" r:id="rId70"/>
    <p:sldId id="307" r:id="rId71"/>
    <p:sldId id="308" r:id="rId72"/>
    <p:sldId id="289" r:id="rId73"/>
    <p:sldId id="290" r:id="rId74"/>
    <p:sldId id="291" r:id="rId75"/>
    <p:sldId id="292" r:id="rId76"/>
    <p:sldId id="293" r:id="rId77"/>
    <p:sldId id="309" r:id="rId78"/>
    <p:sldId id="310" r:id="rId79"/>
    <p:sldId id="311" r:id="rId80"/>
    <p:sldId id="312" r:id="rId81"/>
    <p:sldId id="313" r:id="rId82"/>
    <p:sldId id="314" r:id="rId83"/>
    <p:sldId id="315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1ACDC-9C8C-4E3B-BB6B-8FB2DAE9C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6A580A-F270-42A4-9BC0-DD190FF6D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03747-36BF-4E4A-8741-6A532DADE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20BD0-BB63-49FA-B56E-7ED55C2D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84112-BD5C-4B69-9883-5D20B8E4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21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ACA37-B593-455B-A9E9-FAB2C301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92A8DF-00F0-4E6F-9AFF-E712E467D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B7DCC-DA12-47B3-AC54-BE7BF828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B20BB-A0F7-48C9-9CE0-DA081429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0BAF9-B3DB-4CEE-9706-5A75AAEB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FA86E7-A06D-439B-ACB0-31CDAE08E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D572CD-EAB7-486A-AC65-5EAD50C57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3413D-6544-4ABA-A105-20ACB25C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52736-030C-45C5-8A6F-004B1122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7985B-ABAC-48A7-B64A-A8B71A7B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83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29494-35F7-4CFD-9DCF-8D49B0CD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68556-593A-4F0C-862D-2CE6161A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C33B6-129C-4BCF-AA42-8D3925DC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F933E-8446-4480-B015-EA543D14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421F3-3B88-49DA-BB20-8C915B16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11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70120-5F10-48FA-AB15-4FA55A4A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880CD-C4B8-45AD-A6EB-D2E235E9F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9ED72-E745-45D5-907B-188B7371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274E3-229F-4ECD-B663-374DCC89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1F465-ED40-4278-AE4A-4A289840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047DD-DA01-4B56-A6FF-926F81E2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3F30F-03AA-4AAB-B0E4-346D0B124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A56690-1EBA-499E-8784-BE3EA2D27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B923D-2C5B-42AF-887F-6875FC29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745DC8-84FF-4B82-B586-C622D493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369B60-47A0-4583-A0E1-C28BBDB8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3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2E926-31A4-41A0-9515-5AD972C0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48240-8AD9-4DFD-960F-4A64CE53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D420BA-50D4-4CB0-8409-C6BA3F92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7663CB-A20B-43B2-B797-588F73665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736DC8-4785-4F3F-A82B-D688FAD80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E2772E-022F-4A1F-844A-9CAF3E76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70316F-7998-46D3-A7FF-BE7E5CEB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57088A-ADC1-4E20-B3CC-5F323F3D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0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9BCB1-96B2-4FE1-9B16-6202618F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7A6AB7-0B78-44F6-898B-F62EBCA5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DEAA8E-0D55-4BB3-B30F-B06C7DAB9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8A00F8-36BD-4C98-BC29-DCF8F565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6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4479EB-B545-4430-A026-5DED0A6FD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444E75-B3FB-457B-ADA5-10466949B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355C7-9081-47F8-A3B8-50ED9BCC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4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03533-88E9-4DD2-85C4-DB2257B2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7811F3-F370-458B-AB82-87C2E79C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0BC778-B146-47F7-8CCE-DBF3DAE7E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1E7AF4-DBDE-4849-AD5E-5D254116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C0FB1-E07E-4BB3-8E06-AC19DC4F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6E3EBC-B9BA-4AD1-B3F6-FB222691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30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7D846-B472-47E0-834B-CB89093B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1D66A2-F779-4D7A-9D15-1AA0F7A34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EA1769-C4BC-4C18-8413-3D1E09447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A25A04-4801-4369-A270-A6278839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7EC5E5-BCCF-4D2E-A0BF-F141889C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B9578F-BD63-4A8B-A1DB-BCB60613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9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BBEB46-47BF-406E-8612-057749C7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51A33F-C0CB-49F8-9D3D-E7342776E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50266-F3EA-4826-AC7C-D7A6FB0F7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1DF79-DB5E-4DD3-87DD-EFB9ACB682C8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14437-74DE-469F-8D5E-BAA69AA73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FAD20-D37B-4866-9ACE-CD6AD12A5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3CD62-8719-41F6-921A-0A0BADE0A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88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6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29.jp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477435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SS-RC-01-00-01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메인 화면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공통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/>
                        <a:t>Propofol</a:t>
                      </a:r>
                      <a:r>
                        <a:rPr lang="ko-KR" altLang="en-US" sz="1050" b="0" dirty="0"/>
                        <a:t>의 메인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63831"/>
              </p:ext>
            </p:extLst>
          </p:nvPr>
        </p:nvGraphicFramePr>
        <p:xfrm>
          <a:off x="9268691" y="1"/>
          <a:ext cx="2923310" cy="685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030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1300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179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538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Propofol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사이트의 소개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538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Propofol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사이트의 공지사항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538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제작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538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커뮤니티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38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고객센터 메뉴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538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 관련 메뉴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5179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58954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/>
                        <a:t>Propofol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사이트의 메인 화면으로서 사이트에서 제공하는 전체적인 메뉴를 확인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206694"/>
            <a:ext cx="9051716" cy="505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9506" y="1636447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8861" y="1636447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97017" y="1636447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890" y="1636447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8517" y="1636447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3436" y="1636447"/>
            <a:ext cx="53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361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27779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SS-RC-01-00-10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회원가입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공통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회원가입 전 인증 절차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887875"/>
              </p:ext>
            </p:extLst>
          </p:nvPr>
        </p:nvGraphicFramePr>
        <p:xfrm>
          <a:off x="9268691" y="0"/>
          <a:ext cx="2923310" cy="685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35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9395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709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버튼을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인증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이메일을 인증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핸드폰 인증을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계정을 연동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5709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85498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회원가입</a:t>
                      </a:r>
                      <a:r>
                        <a:rPr lang="ko-KR" altLang="en-US" sz="1100" baseline="0" dirty="0"/>
                        <a:t> 전 진행되는 인증 절차 화면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206694"/>
            <a:ext cx="9051716" cy="50527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533595"/>
            <a:ext cx="2871315" cy="38892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0288" y="4781155"/>
            <a:ext cx="2064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로그인 상태 유지하기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24342" y="4838700"/>
            <a:ext cx="156657" cy="107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006" y="5107267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78" y="3860855"/>
            <a:ext cx="1999047" cy="293892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01" y="1533595"/>
            <a:ext cx="3582923" cy="22735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205" y="1866901"/>
            <a:ext cx="2168195" cy="371929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83161" y="1765930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33934" y="1484959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70537" y="3807115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551825" y="2189002"/>
            <a:ext cx="1053744" cy="116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이메일 인증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1947" y="2189564"/>
            <a:ext cx="1053744" cy="116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핸드폰 인증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7691" y="1978891"/>
            <a:ext cx="2803622" cy="1587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066386" y="1819670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253726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23930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SS-RC-01-00-11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회원가입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공통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회원가입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007522"/>
              </p:ext>
            </p:extLst>
          </p:nvPr>
        </p:nvGraphicFramePr>
        <p:xfrm>
          <a:off x="9268691" y="1"/>
          <a:ext cx="2923310" cy="6856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90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1140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39151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이름을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비밀번호를 한번 더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이름을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닉네임을 입력한다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이메일을 입력한다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주소를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관심사를 선택한다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캡차를</a:t>
                      </a:r>
                      <a:r>
                        <a:rPr lang="ko-KR" altLang="en-US" sz="1000" dirty="0"/>
                        <a:t> 통한 자동 등록 방지를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75118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중복 체크를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62512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입력된 정보를 전송한다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609798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취소한다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890348"/>
                  </a:ext>
                </a:extLst>
              </a:tr>
              <a:tr h="39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프로필 이미지를 추가한다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422731"/>
                  </a:ext>
                </a:extLst>
              </a:tr>
              <a:tr h="36268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1008025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사이트를 이용하기 위한 회원가입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0" y="1314450"/>
            <a:ext cx="8286750" cy="4667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1" y="2324100"/>
            <a:ext cx="6296024" cy="45434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52600" y="5848350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476500" y="5843587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228975" y="5843586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762125" y="6115050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486025" y="6115050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019550" y="5838825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248025" y="6105525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19550" y="6105525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828799" y="5793373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요리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95995" y="5793373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사진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28987" y="5779977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음악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05275" y="5770452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미술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17542" y="6044089"/>
            <a:ext cx="654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웹 디자인</a:t>
            </a:r>
            <a:endParaRPr lang="ko-KR" alt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2585601" y="6044089"/>
            <a:ext cx="600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프로그램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3328986" y="6044089"/>
            <a:ext cx="628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하드웨어</a:t>
            </a:r>
            <a:endParaRPr lang="ko-KR" alt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4105274" y="6044089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공예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5" y="5081581"/>
            <a:ext cx="3711315" cy="7379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87846" y="2570395"/>
            <a:ext cx="408149" cy="36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79142" y="2943264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65127" y="3212864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75007" y="3815572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187846" y="4221794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59955" y="5221843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❼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93231" y="5828229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❽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54383" y="4665183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051" y="6362541"/>
            <a:ext cx="2611874" cy="35806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97194" y="6239946"/>
            <a:ext cx="41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❾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095875" y="2734481"/>
            <a:ext cx="819150" cy="1897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 체크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37066" y="2644682"/>
            <a:ext cx="48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❿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400550" y="4457613"/>
            <a:ext cx="871007" cy="2075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 체크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60273" y="4367814"/>
            <a:ext cx="48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❿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900982" y="6044089"/>
            <a:ext cx="409086" cy="473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⓫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64626" y="6172200"/>
            <a:ext cx="47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⓬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475241" y="2966389"/>
            <a:ext cx="1601959" cy="11708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657974" y="3056190"/>
            <a:ext cx="1238251" cy="71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6840716" y="3839022"/>
            <a:ext cx="871007" cy="2075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첨부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31536" y="3182502"/>
            <a:ext cx="15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image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451939" y="2655410"/>
            <a:ext cx="16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이미지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056549" y="2409660"/>
            <a:ext cx="29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⓭</a:t>
            </a:r>
          </a:p>
        </p:txBody>
      </p:sp>
    </p:spTree>
    <p:extLst>
      <p:ext uri="{BB962C8B-B14F-4D97-AF65-F5344CB8AC3E}">
        <p14:creationId xmlns:p14="http://schemas.microsoft.com/office/powerpoint/2010/main" val="16450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187644"/>
            <a:ext cx="9051716" cy="530840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576572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SS-RC-02-00-01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메인 화면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일반회원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/>
                        <a:t>Propofol</a:t>
                      </a:r>
                      <a:r>
                        <a:rPr lang="ko-KR" altLang="en-US" sz="1050" b="0" dirty="0"/>
                        <a:t>의 메인 화면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로그인 후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31167"/>
              </p:ext>
            </p:extLst>
          </p:nvPr>
        </p:nvGraphicFramePr>
        <p:xfrm>
          <a:off x="9268691" y="0"/>
          <a:ext cx="2923310" cy="6851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15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54095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183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18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로그아웃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18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알림 창을 띄운다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43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회원정보수정으로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43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결제내역확인으로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6183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091530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로그인 후의 메인 화면으로 로그아웃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회원정보수정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결제내역확인</a:t>
                      </a:r>
                      <a:r>
                        <a:rPr lang="en-US" altLang="ko-KR" sz="1050" dirty="0"/>
                        <a:t> ,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알림 등의 메뉴를 이용할 수 있는 화면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496050" y="2105025"/>
            <a:ext cx="1033462" cy="1181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53808" y="109088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Logout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72237" y="2146876"/>
            <a:ext cx="1057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회원정보수정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176420"/>
            <a:ext cx="238125" cy="249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752054" y="1074717"/>
            <a:ext cx="408149" cy="36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18048" y="2077626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84143" y="2480892"/>
            <a:ext cx="1057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결제내역확인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18048" y="2388932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28622" y="1130920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111734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187644"/>
            <a:ext cx="9051716" cy="530840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906434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SS-RC-02-00-02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메인 화면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err="1"/>
                        <a:t>Propofol</a:t>
                      </a:r>
                      <a:r>
                        <a:rPr lang="ko-KR" altLang="en-US" sz="1050" b="0" dirty="0"/>
                        <a:t>의 메인 화면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로그인 후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483521"/>
              </p:ext>
            </p:extLst>
          </p:nvPr>
        </p:nvGraphicFramePr>
        <p:xfrm>
          <a:off x="9268691" y="0"/>
          <a:ext cx="2923310" cy="685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5700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47610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2345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로그아웃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알림 창을 띄운다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회원정보수정으로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결제내역확인으로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11727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로그인 후의 메인 화면으로 로그아웃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회원정보수정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결제내역확인</a:t>
                      </a:r>
                      <a:r>
                        <a:rPr lang="en-US" altLang="ko-KR" sz="1100" dirty="0"/>
                        <a:t> ,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알림 등의 메뉴를 이용할 수 있는 화면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496050" y="2105025"/>
            <a:ext cx="1033462" cy="1181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53808" y="109088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Logout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72237" y="2146876"/>
            <a:ext cx="1057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일반회원관리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176420"/>
            <a:ext cx="238125" cy="249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752054" y="1074717"/>
            <a:ext cx="408149" cy="36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18048" y="2077626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84143" y="2480892"/>
            <a:ext cx="1057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암림함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118048" y="2388932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28622" y="1130920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229526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187644"/>
            <a:ext cx="9051716" cy="530840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85296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SS-RC-02-00-03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알림 창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공통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알림 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30877"/>
              </p:ext>
            </p:extLst>
          </p:nvPr>
        </p:nvGraphicFramePr>
        <p:xfrm>
          <a:off x="9268691" y="0"/>
          <a:ext cx="2923310" cy="6851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5700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47610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851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85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알림 버튼을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85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알림 창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85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클릭하여 삭제할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851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4259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자신에게 온 알람을 확인하는 화면으로서</a:t>
                      </a:r>
                      <a:r>
                        <a:rPr lang="ko-KR" altLang="en-US" sz="1100" baseline="0" dirty="0"/>
                        <a:t> 최신 순으로 알림 글이 조회되며 삭제할 수 있는 화면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53808" y="109088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Logout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176420"/>
            <a:ext cx="238125" cy="2492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6159395" y="1471436"/>
            <a:ext cx="2724150" cy="45465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08704" y="1059345"/>
            <a:ext cx="408149" cy="36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143625" y="2276475"/>
            <a:ext cx="273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159395" y="3228975"/>
            <a:ext cx="273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159395" y="4124325"/>
            <a:ext cx="273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168920" y="5172075"/>
            <a:ext cx="273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2951" y="1556976"/>
            <a:ext cx="2095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X</a:t>
            </a:r>
            <a:endParaRPr lang="ko-KR" altLang="en-US" sz="1300" dirty="0"/>
          </a:p>
        </p:txBody>
      </p:sp>
      <p:sp>
        <p:nvSpPr>
          <p:cNvPr id="25" name="TextBox 24"/>
          <p:cNvSpPr txBox="1"/>
          <p:nvPr/>
        </p:nvSpPr>
        <p:spPr>
          <a:xfrm>
            <a:off x="6744381" y="1252623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00039" y="1513837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6063" y="1744004"/>
            <a:ext cx="187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알림글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60350" y="2514451"/>
            <a:ext cx="187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알림글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70106" y="3447789"/>
            <a:ext cx="187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알림글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41505" y="4417810"/>
            <a:ext cx="187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알림글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84163" y="5337638"/>
            <a:ext cx="187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알림글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391120" y="2383060"/>
            <a:ext cx="2095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X</a:t>
            </a:r>
            <a:endParaRPr lang="ko-KR" altLang="en-US" sz="1300" dirty="0"/>
          </a:p>
        </p:txBody>
      </p:sp>
      <p:sp>
        <p:nvSpPr>
          <p:cNvPr id="32" name="TextBox 31"/>
          <p:cNvSpPr txBox="1"/>
          <p:nvPr/>
        </p:nvSpPr>
        <p:spPr>
          <a:xfrm>
            <a:off x="8391120" y="3240200"/>
            <a:ext cx="2095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X</a:t>
            </a:r>
            <a:endParaRPr lang="ko-KR" altLang="en-US" sz="1300" dirty="0"/>
          </a:p>
        </p:txBody>
      </p:sp>
      <p:sp>
        <p:nvSpPr>
          <p:cNvPr id="33" name="TextBox 32"/>
          <p:cNvSpPr txBox="1"/>
          <p:nvPr/>
        </p:nvSpPr>
        <p:spPr>
          <a:xfrm>
            <a:off x="8391120" y="4143997"/>
            <a:ext cx="2095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X</a:t>
            </a:r>
            <a:endParaRPr lang="ko-KR" altLang="en-US" sz="1300" dirty="0"/>
          </a:p>
        </p:txBody>
      </p:sp>
      <p:sp>
        <p:nvSpPr>
          <p:cNvPr id="34" name="TextBox 33"/>
          <p:cNvSpPr txBox="1"/>
          <p:nvPr/>
        </p:nvSpPr>
        <p:spPr>
          <a:xfrm>
            <a:off x="8414191" y="5244695"/>
            <a:ext cx="2095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X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4886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387422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SS-RC-02-00-04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회원정보수정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일반 회원의 회원정보 수정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65642"/>
              </p:ext>
            </p:extLst>
          </p:nvPr>
        </p:nvGraphicFramePr>
        <p:xfrm>
          <a:off x="9268691" y="0"/>
          <a:ext cx="292331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820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99490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43471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비밀번호를 재입력한다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닉네임을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75118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이메일을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62512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주소를 입력한다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609798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관심사를 선택한다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710705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중복 체크를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092008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이메일을 인증한다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615416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수정 정보를 전송한다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618683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취소한다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03783"/>
                  </a:ext>
                </a:extLst>
              </a:tr>
              <a:tr h="434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프로필 이미지를 수정한다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3456"/>
                  </a:ext>
                </a:extLst>
              </a:tr>
              <a:tr h="57034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107112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일반 회원의 회원정보수정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119269"/>
            <a:ext cx="9163916" cy="5462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3808" y="109088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Logout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176420"/>
            <a:ext cx="238125" cy="249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6" y="2314575"/>
            <a:ext cx="6296024" cy="45434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52600" y="5848350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76500" y="5843587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28975" y="5843586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62125" y="6115050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486025" y="6115050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19550" y="5838825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48025" y="6105525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019550" y="6105525"/>
            <a:ext cx="85725" cy="6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828799" y="5793373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요리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95995" y="5793373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사진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28987" y="5779977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음악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05275" y="5770452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미술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17542" y="6044089"/>
            <a:ext cx="654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웹 디자인</a:t>
            </a:r>
            <a:endParaRPr lang="ko-KR" alt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2585601" y="6044089"/>
            <a:ext cx="6000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프로그램</a:t>
            </a:r>
            <a:endParaRPr lang="ko-KR" alt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3328986" y="6044089"/>
            <a:ext cx="628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하드웨어</a:t>
            </a:r>
            <a:endParaRPr lang="ko-KR" alt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4105274" y="6044089"/>
            <a:ext cx="3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공예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5" y="5081581"/>
            <a:ext cx="3711315" cy="7379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48656" y="2943264"/>
            <a:ext cx="408149" cy="36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67878" y="3246813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30779" y="4252157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44858" y="4689973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82042" y="5234577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39592" y="4374164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❼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84957" y="4429487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❽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29616" y="5819110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400550" y="4457613"/>
            <a:ext cx="871007" cy="2075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 체크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649092" y="6142372"/>
            <a:ext cx="48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❿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35587" y="6165889"/>
            <a:ext cx="43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❾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043175" y="4770854"/>
            <a:ext cx="871007" cy="2075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인증하기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247" y="2710904"/>
            <a:ext cx="2101631" cy="23235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678" y="3862305"/>
            <a:ext cx="2101631" cy="232359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475241" y="2966389"/>
            <a:ext cx="1601959" cy="11708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6657974" y="3056190"/>
            <a:ext cx="1238251" cy="71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840716" y="3839022"/>
            <a:ext cx="871007" cy="2075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첨부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31536" y="3182502"/>
            <a:ext cx="15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image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451939" y="2655410"/>
            <a:ext cx="16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이미지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35694" y="2372026"/>
            <a:ext cx="4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⓫</a:t>
            </a:r>
          </a:p>
        </p:txBody>
      </p:sp>
    </p:spTree>
    <p:extLst>
      <p:ext uri="{BB962C8B-B14F-4D97-AF65-F5344CB8AC3E}">
        <p14:creationId xmlns:p14="http://schemas.microsoft.com/office/powerpoint/2010/main" val="128800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64662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SS-RC-02-00-05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결제내역확인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일반회원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일반 회원의 결제내역확인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288595"/>
              </p:ext>
            </p:extLst>
          </p:nvPr>
        </p:nvGraphicFramePr>
        <p:xfrm>
          <a:off x="9268691" y="0"/>
          <a:ext cx="2923310" cy="6851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084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1246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229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결제내역확인을 클릭한다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결제 항목을 확인한다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결제일을 확인한다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75118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월별 선택을 할 수 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62512"/>
                  </a:ext>
                </a:extLst>
              </a:tr>
              <a:tr h="6229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114528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일반 회원의 결제 항목과 결제일을 조회하는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119269"/>
            <a:ext cx="9163916" cy="5462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3808" y="109088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Logout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176420"/>
            <a:ext cx="238125" cy="24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27" y="2317984"/>
            <a:ext cx="6038095" cy="398756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866239" y="2426810"/>
            <a:ext cx="1104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5914364" y="2426810"/>
            <a:ext cx="1104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39629" y="2356444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결제항목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949217" y="2356444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결제일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046834" y="5468714"/>
            <a:ext cx="3434880" cy="474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631" y="5424104"/>
            <a:ext cx="771429" cy="34628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399612" y="5487764"/>
            <a:ext cx="277163" cy="217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329545" y="5458056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월별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322899" y="2111891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132888" y="2119124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28093" y="5336016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9705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626958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SS-RC-02-00-06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일반회원관리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관리자의 일반회원관리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230051"/>
              </p:ext>
            </p:extLst>
          </p:nvPr>
        </p:nvGraphicFramePr>
        <p:xfrm>
          <a:off x="9268691" y="0"/>
          <a:ext cx="292331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245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67065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8512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585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회원리스트를 조회한다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585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검색</a:t>
                      </a:r>
                      <a:r>
                        <a:rPr lang="ko-KR" altLang="en-US" sz="1000" baseline="0" dirty="0"/>
                        <a:t> 주제를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585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권한을 부여한다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75118"/>
                  </a:ext>
                </a:extLst>
              </a:tr>
              <a:tr h="585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키워드를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62512"/>
                  </a:ext>
                </a:extLst>
              </a:tr>
              <a:tr h="421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주제와 키워드를 전송한다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609798"/>
                  </a:ext>
                </a:extLst>
              </a:tr>
              <a:tr h="58512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92560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관리자가 일반 회원을 관리하는 화면으로서 전체 회원리스트를 조회할 수 있으며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주제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회원아이디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등급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을 통해 검색할 수 있으며 회원에게 권한을 부여하는 화면</a:t>
                      </a:r>
                      <a:r>
                        <a:rPr lang="en-US" altLang="ko-KR" sz="1100" dirty="0"/>
                        <a:t>.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등급에는 관리자와 블랙리스트가 있다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119269"/>
            <a:ext cx="9163916" cy="5462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3808" y="109088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Logout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176420"/>
            <a:ext cx="238125" cy="249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866239" y="2426810"/>
            <a:ext cx="1104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5914364" y="2426810"/>
            <a:ext cx="1104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046834" y="5468714"/>
            <a:ext cx="3434880" cy="474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399612" y="5487764"/>
            <a:ext cx="277163" cy="217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903" y="2426810"/>
            <a:ext cx="5961905" cy="3716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4075" y="2483960"/>
            <a:ext cx="11046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/>
              <a:t>회원 아이디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9527" y="2483960"/>
            <a:ext cx="7650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가입일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6708" y="2492061"/>
            <a:ext cx="6401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등급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79979" y="5395401"/>
            <a:ext cx="7650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/>
              <a:t>검색</a:t>
            </a:r>
            <a:endParaRPr lang="ko-KR" altLang="en-US" sz="1300" dirty="0"/>
          </a:p>
        </p:txBody>
      </p:sp>
      <p:sp>
        <p:nvSpPr>
          <p:cNvPr id="29" name="TextBox 28"/>
          <p:cNvSpPr txBox="1"/>
          <p:nvPr/>
        </p:nvSpPr>
        <p:spPr>
          <a:xfrm>
            <a:off x="4560199" y="2117685"/>
            <a:ext cx="408149" cy="36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46834" y="5336016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15935" y="5336016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47747" y="2776348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507" y="2811600"/>
            <a:ext cx="1001896" cy="31428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193051" y="2501586"/>
            <a:ext cx="10082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/>
              <a:t>권한부여</a:t>
            </a:r>
            <a:endParaRPr lang="ko-KR" altLang="en-US" sz="1300" dirty="0"/>
          </a:p>
        </p:txBody>
      </p:sp>
      <p:sp>
        <p:nvSpPr>
          <p:cNvPr id="38" name="TextBox 37"/>
          <p:cNvSpPr txBox="1"/>
          <p:nvPr/>
        </p:nvSpPr>
        <p:spPr>
          <a:xfrm>
            <a:off x="6563903" y="5336016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</p:spTree>
    <p:extLst>
      <p:ext uri="{BB962C8B-B14F-4D97-AF65-F5344CB8AC3E}">
        <p14:creationId xmlns:p14="http://schemas.microsoft.com/office/powerpoint/2010/main" val="3024518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62044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SS-RC-02-00-07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알림 함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관리자의 알림 함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756997"/>
              </p:ext>
            </p:extLst>
          </p:nvPr>
        </p:nvGraphicFramePr>
        <p:xfrm>
          <a:off x="9268691" y="0"/>
          <a:ext cx="2923310" cy="6848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275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80035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401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회원리스트를 조회한다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검색</a:t>
                      </a:r>
                      <a:r>
                        <a:rPr lang="ko-KR" altLang="en-US" sz="1000" baseline="0" dirty="0"/>
                        <a:t> 주제를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주제와 키워드를 전송한다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75118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보낸 알림을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62512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회원아이디를 클릭하여 알림을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609798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알림 작성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710705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클릭한 회원아이디를 저장한다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092008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제목을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615416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내용을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618683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알림을 보낸다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03783"/>
                  </a:ext>
                </a:extLst>
              </a:tr>
              <a:tr h="44067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156291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관리자가 알림을 작성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조회할 수 있는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119269"/>
            <a:ext cx="9163916" cy="5462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3808" y="109088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Logout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176420"/>
            <a:ext cx="238125" cy="249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866239" y="2426810"/>
            <a:ext cx="1104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5914364" y="2426810"/>
            <a:ext cx="11049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046834" y="5468714"/>
            <a:ext cx="3434880" cy="474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399612" y="5487764"/>
            <a:ext cx="277163" cy="217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903" y="2426810"/>
            <a:ext cx="5961905" cy="3716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4075" y="2483960"/>
            <a:ext cx="11046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보낸 날짜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77902" y="2483960"/>
            <a:ext cx="9174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/>
              <a:t>받은 회원</a:t>
            </a:r>
            <a:endParaRPr lang="ko-KR" altLang="en-US" sz="1300" dirty="0"/>
          </a:p>
        </p:txBody>
      </p:sp>
      <p:sp>
        <p:nvSpPr>
          <p:cNvPr id="28" name="TextBox 27"/>
          <p:cNvSpPr txBox="1"/>
          <p:nvPr/>
        </p:nvSpPr>
        <p:spPr>
          <a:xfrm>
            <a:off x="6079979" y="5395401"/>
            <a:ext cx="7650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검색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60199" y="2117685"/>
            <a:ext cx="408149" cy="36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46834" y="5336016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79979" y="5056046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94681" y="2490928"/>
            <a:ext cx="571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내용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99873" y="2499691"/>
            <a:ext cx="571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제목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322" y="5385876"/>
            <a:ext cx="647621" cy="31143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787473" y="5482947"/>
            <a:ext cx="507991" cy="131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859819" y="5048177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05303" y="5404926"/>
            <a:ext cx="7650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삭제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37209" y="2849661"/>
            <a:ext cx="179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회원아이디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8549" y="2849661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426" y="2792079"/>
            <a:ext cx="1818837" cy="39135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77619" y="3260019"/>
            <a:ext cx="182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4426" y="3669594"/>
            <a:ext cx="182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7619" y="4069644"/>
            <a:ext cx="182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4426" y="6146094"/>
            <a:ext cx="182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5749" y="2849661"/>
            <a:ext cx="146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 보내기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3876" y="3277986"/>
            <a:ext cx="179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회원아이디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1615" y="3712287"/>
            <a:ext cx="571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제목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294" y="4757188"/>
            <a:ext cx="571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내용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02" y="6212828"/>
            <a:ext cx="647621" cy="31143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35753" y="6309899"/>
            <a:ext cx="507991" cy="131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653583" y="6231878"/>
            <a:ext cx="7650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전송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00255" y="3277986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❼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50805" y="3645889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❽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66062" y="2541169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34722" y="4725791"/>
            <a:ext cx="43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❾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41215" y="6169348"/>
            <a:ext cx="25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❿</a:t>
            </a:r>
          </a:p>
        </p:txBody>
      </p:sp>
    </p:spTree>
    <p:extLst>
      <p:ext uri="{BB962C8B-B14F-4D97-AF65-F5344CB8AC3E}">
        <p14:creationId xmlns:p14="http://schemas.microsoft.com/office/powerpoint/2010/main" val="146947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69819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취업뉴스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SS-RC-03-00-00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메뉴설명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INTRO</a:t>
                      </a:r>
                      <a:r>
                        <a:rPr lang="ko-KR" altLang="en-US" sz="1050" b="0" dirty="0"/>
                        <a:t> 메뉴설명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2345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홈페이지 소개 페이지 이동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홈페이지 사용법 페이지 이동버튼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이용정책 페이지 이동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서브버튼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마우스 </a:t>
                      </a:r>
                      <a:r>
                        <a:rPr lang="ko-KR" altLang="en-US" sz="1000" dirty="0" err="1"/>
                        <a:t>호버</a:t>
                      </a:r>
                      <a:r>
                        <a:rPr lang="ko-KR" altLang="en-US" sz="1000" dirty="0"/>
                        <a:t> 효과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11727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메인 화면의 </a:t>
                      </a:r>
                      <a:r>
                        <a:rPr lang="en-US" altLang="ko-KR" sz="1100" dirty="0"/>
                        <a:t>INTRO </a:t>
                      </a:r>
                      <a:r>
                        <a:rPr lang="ko-KR" altLang="en-US" sz="1100" dirty="0"/>
                        <a:t>버튼 메뉴와 서브 메뉴 버튼 위치 정의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INTRO </a:t>
                      </a:r>
                      <a:r>
                        <a:rPr lang="ko-KR" altLang="en-US" sz="1100" dirty="0"/>
                        <a:t>버튼에 마우스를 올려 두면 서브메뉴가 출력된다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4EFAFC8-7DB4-435A-83A0-1AE5089A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7" y="1564482"/>
            <a:ext cx="8351236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4CE5727-7D7E-4200-8DA8-7B93B67482FA}"/>
              </a:ext>
            </a:extLst>
          </p:cNvPr>
          <p:cNvGrpSpPr/>
          <p:nvPr/>
        </p:nvGrpSpPr>
        <p:grpSpPr>
          <a:xfrm>
            <a:off x="3402990" y="2383809"/>
            <a:ext cx="240772" cy="215444"/>
            <a:chOff x="292829" y="1695755"/>
            <a:chExt cx="240772" cy="21544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A3B5E8E-DD57-4101-B062-F076DD9AA5D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1E720D-7A1B-4A0F-A950-C29928D6DC1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808D99-AED1-4381-86A4-080D1D0AC5DC}"/>
              </a:ext>
            </a:extLst>
          </p:cNvPr>
          <p:cNvGrpSpPr/>
          <p:nvPr/>
        </p:nvGrpSpPr>
        <p:grpSpPr>
          <a:xfrm>
            <a:off x="3402143" y="2560914"/>
            <a:ext cx="240772" cy="215444"/>
            <a:chOff x="292829" y="1695755"/>
            <a:chExt cx="240772" cy="21544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314C5A-7967-4AE6-A490-4CD7D8B89BC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050396-F452-4662-B1D6-31B21296924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9A34BE-9EC7-45AD-BC4C-B15AF78B85AE}"/>
              </a:ext>
            </a:extLst>
          </p:cNvPr>
          <p:cNvGrpSpPr/>
          <p:nvPr/>
        </p:nvGrpSpPr>
        <p:grpSpPr>
          <a:xfrm>
            <a:off x="3398372" y="2741357"/>
            <a:ext cx="240772" cy="215444"/>
            <a:chOff x="292829" y="1695755"/>
            <a:chExt cx="240772" cy="2154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2ED135C-F418-48DD-B5CE-853E1AE2A32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6460CA-EAD3-4548-96E8-9288CB217B23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70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562772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SS-RC-01-00-02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공통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866121"/>
              </p:ext>
            </p:extLst>
          </p:nvPr>
        </p:nvGraphicFramePr>
        <p:xfrm>
          <a:off x="9268691" y="0"/>
          <a:ext cx="2923310" cy="6858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20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5110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398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398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 버튼을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398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398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398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398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버튼을 클릭한다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478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FACEBOOK</a:t>
                      </a:r>
                      <a:r>
                        <a:rPr lang="ko-KR" altLang="en-US" sz="1000" dirty="0"/>
                        <a:t>을 통한 </a:t>
                      </a:r>
                      <a:r>
                        <a:rPr lang="ko-KR" altLang="en-US" sz="1000" dirty="0" err="1"/>
                        <a:t>로그인을</a:t>
                      </a:r>
                      <a:r>
                        <a:rPr lang="ko-KR" altLang="en-US" sz="1000" dirty="0"/>
                        <a:t>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398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KAKAO</a:t>
                      </a:r>
                      <a:r>
                        <a:rPr lang="ko-KR" altLang="en-US" sz="1000" dirty="0"/>
                        <a:t>를 통한 </a:t>
                      </a:r>
                      <a:r>
                        <a:rPr lang="ko-KR" altLang="en-US" sz="1000" dirty="0" err="1"/>
                        <a:t>로그인을</a:t>
                      </a:r>
                      <a:r>
                        <a:rPr lang="ko-KR" altLang="en-US" sz="1000" dirty="0"/>
                        <a:t>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398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상태를 유지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398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페이스북 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75118"/>
                  </a:ext>
                </a:extLst>
              </a:tr>
              <a:tr h="398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카카오톡</a:t>
                      </a:r>
                      <a:r>
                        <a:rPr lang="ko-KR" altLang="en-US" sz="1000" dirty="0"/>
                        <a:t> 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62512"/>
                  </a:ext>
                </a:extLst>
              </a:tr>
              <a:tr h="3986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199348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로그인</a:t>
                      </a:r>
                      <a:r>
                        <a:rPr lang="ko-KR" altLang="en-US" sz="1100" baseline="0" dirty="0"/>
                        <a:t> 절차와 관련된 화면으로서 회원 아이디와 비밀번호를 입력 받아 로그인 할 수 있으며</a:t>
                      </a:r>
                      <a:r>
                        <a:rPr lang="en-US" altLang="ko-KR" sz="1100" baseline="0" dirty="0"/>
                        <a:t>, SNS</a:t>
                      </a:r>
                      <a:r>
                        <a:rPr lang="ko-KR" altLang="en-US" sz="1100" baseline="0" dirty="0"/>
                        <a:t>틀 통해 가입한 회원에 한정하여 로그인 진행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206694"/>
            <a:ext cx="9051716" cy="505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5324" y="1589313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3" y="1352118"/>
            <a:ext cx="3855562" cy="5222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05931" y="1480498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76" y="2330260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7576" y="305665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14904" y="4103555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32" y="4618311"/>
            <a:ext cx="53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43259" y="5254189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❼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55885" y="5686029"/>
            <a:ext cx="2771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로그인 상태 유지하기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39474" y="5759257"/>
            <a:ext cx="156622" cy="130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149313" y="5639861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❽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78" y="2330260"/>
            <a:ext cx="2271713" cy="169057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19" y="4235596"/>
            <a:ext cx="1909060" cy="22096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43370" y="2322715"/>
            <a:ext cx="41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❾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17823" y="4235596"/>
            <a:ext cx="48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❿</a:t>
            </a:r>
          </a:p>
        </p:txBody>
      </p:sp>
    </p:spTree>
    <p:extLst>
      <p:ext uri="{BB962C8B-B14F-4D97-AF65-F5344CB8AC3E}">
        <p14:creationId xmlns:p14="http://schemas.microsoft.com/office/powerpoint/2010/main" val="285116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0265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사용법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SS-RC-03-00-01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소개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홈페이지 소개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1BABE0C-0FFD-450C-A622-63B94B67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7" y="1623343"/>
            <a:ext cx="835123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ED8E79-61D0-493D-81BA-89785DC3B7DF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459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1168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홈페이지 소개 글을 신규 작성한다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관리자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1168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홈페이지 소개 글을 수정한다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수정 시 사진과 동영상을 수정 삭제 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관리자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459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22954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INTRO </a:t>
                      </a:r>
                      <a:r>
                        <a:rPr lang="ko-KR" altLang="en-US" sz="1100" dirty="0"/>
                        <a:t>메인 버튼에 있는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홈페이지 소개 서브 메뉴를 클릭 시 화면 정의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60CB9A5-C84E-4F0A-9DA0-3AE0C1DDA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95" y="3236141"/>
            <a:ext cx="2585605" cy="14544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6002EF-AA57-426F-A277-C13738CB4F64}"/>
              </a:ext>
            </a:extLst>
          </p:cNvPr>
          <p:cNvSpPr/>
          <p:nvPr/>
        </p:nvSpPr>
        <p:spPr>
          <a:xfrm>
            <a:off x="4634345" y="3236141"/>
            <a:ext cx="3654613" cy="1454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설명란</a:t>
            </a: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75CFC60E-6E49-4B3B-AFF3-A5082B8D6829}"/>
              </a:ext>
            </a:extLst>
          </p:cNvPr>
          <p:cNvSpPr/>
          <p:nvPr/>
        </p:nvSpPr>
        <p:spPr>
          <a:xfrm>
            <a:off x="7682616" y="2800536"/>
            <a:ext cx="606342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수정</a:t>
            </a:r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41599077-9A89-430A-8D59-13CF342E9B27}"/>
              </a:ext>
            </a:extLst>
          </p:cNvPr>
          <p:cNvSpPr/>
          <p:nvPr/>
        </p:nvSpPr>
        <p:spPr>
          <a:xfrm>
            <a:off x="6610350" y="2800536"/>
            <a:ext cx="916709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신규작성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7E6BFC-AE6B-4FE9-A229-0270D3A01B3D}"/>
              </a:ext>
            </a:extLst>
          </p:cNvPr>
          <p:cNvGrpSpPr/>
          <p:nvPr/>
        </p:nvGrpSpPr>
        <p:grpSpPr>
          <a:xfrm>
            <a:off x="8157164" y="2638662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21D31A1-5D70-4EC9-AE7E-F41E11ADF7E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3B1463-00BA-442D-ABE4-85CAE57AFB7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93A32B-1CE8-4B43-A570-EF649D7C4071}"/>
              </a:ext>
            </a:extLst>
          </p:cNvPr>
          <p:cNvGrpSpPr/>
          <p:nvPr/>
        </p:nvGrpSpPr>
        <p:grpSpPr>
          <a:xfrm>
            <a:off x="7367855" y="2620438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AA65C-47A7-4790-A6D6-A26625C58D0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303755-1EF2-431B-8B90-F1B84A293A3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37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408554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사용법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SS-RC-03-00-02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사용법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홈페이지 사용법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1BABE0C-0FFD-450C-A622-63B94B67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7" y="1623343"/>
            <a:ext cx="835123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ED8E79-61D0-493D-81BA-89785DC3B7DF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6554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966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홈페이지 사용법 을 신규 작성한다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관리자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966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홈페이지 사용법 을 수정한다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수정 시 사진과 동영상을 수정 삭제 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관리자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966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홈페이지 사용법 카테고리 이름 클릭 시  사용법이 출력된다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56554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82770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INTRO </a:t>
                      </a:r>
                      <a:r>
                        <a:rPr lang="ko-KR" altLang="en-US" sz="1100" dirty="0"/>
                        <a:t>메인 버튼에 있는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홈페이지 사용법 서브 메뉴를 클릭 시 화면 정의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60CB9A5-C84E-4F0A-9DA0-3AE0C1DDA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5" y="3963342"/>
            <a:ext cx="2585605" cy="14544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6002EF-AA57-426F-A277-C13738CB4F64}"/>
              </a:ext>
            </a:extLst>
          </p:cNvPr>
          <p:cNvSpPr/>
          <p:nvPr/>
        </p:nvSpPr>
        <p:spPr>
          <a:xfrm>
            <a:off x="4502551" y="3986030"/>
            <a:ext cx="3654613" cy="1454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설명란</a:t>
            </a:r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75CFC60E-6E49-4B3B-AFF3-A5082B8D6829}"/>
              </a:ext>
            </a:extLst>
          </p:cNvPr>
          <p:cNvSpPr/>
          <p:nvPr/>
        </p:nvSpPr>
        <p:spPr>
          <a:xfrm>
            <a:off x="7682616" y="2800536"/>
            <a:ext cx="606342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수정</a:t>
            </a:r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41599077-9A89-430A-8D59-13CF342E9B27}"/>
              </a:ext>
            </a:extLst>
          </p:cNvPr>
          <p:cNvSpPr/>
          <p:nvPr/>
        </p:nvSpPr>
        <p:spPr>
          <a:xfrm>
            <a:off x="6610350" y="2800536"/>
            <a:ext cx="916709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신규작성</a:t>
            </a:r>
            <a:endParaRPr lang="ko-KR" altLang="en-US" sz="11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7E6BFC-AE6B-4FE9-A229-0270D3A01B3D}"/>
              </a:ext>
            </a:extLst>
          </p:cNvPr>
          <p:cNvGrpSpPr/>
          <p:nvPr/>
        </p:nvGrpSpPr>
        <p:grpSpPr>
          <a:xfrm>
            <a:off x="8157164" y="2638662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21D31A1-5D70-4EC9-AE7E-F41E11ADF7E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3B1463-00BA-442D-ABE4-85CAE57AFB7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93A32B-1CE8-4B43-A570-EF649D7C4071}"/>
              </a:ext>
            </a:extLst>
          </p:cNvPr>
          <p:cNvGrpSpPr/>
          <p:nvPr/>
        </p:nvGrpSpPr>
        <p:grpSpPr>
          <a:xfrm>
            <a:off x="7367855" y="2620438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51AA65C-47A7-4790-A6D6-A26625C58D0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303755-1EF2-431B-8B90-F1B84A293A3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9" name="사각형: 둥근 모서리 13">
            <a:extLst>
              <a:ext uri="{FF2B5EF4-FFF2-40B4-BE49-F238E27FC236}">
                <a16:creationId xmlns:a16="http://schemas.microsoft.com/office/drawing/2014/main" id="{2B1D2EF2-67AB-46F1-8767-8F8C31D4E71D}"/>
              </a:ext>
            </a:extLst>
          </p:cNvPr>
          <p:cNvSpPr/>
          <p:nvPr/>
        </p:nvSpPr>
        <p:spPr>
          <a:xfrm>
            <a:off x="1936936" y="3284943"/>
            <a:ext cx="1466883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포트폴리오 제작</a:t>
            </a:r>
          </a:p>
        </p:txBody>
      </p:sp>
      <p:sp>
        <p:nvSpPr>
          <p:cNvPr id="20" name="사각형: 둥근 모서리 13">
            <a:extLst>
              <a:ext uri="{FF2B5EF4-FFF2-40B4-BE49-F238E27FC236}">
                <a16:creationId xmlns:a16="http://schemas.microsoft.com/office/drawing/2014/main" id="{D10088E5-D8B4-4FDD-B184-BF1275A9334E}"/>
              </a:ext>
            </a:extLst>
          </p:cNvPr>
          <p:cNvSpPr/>
          <p:nvPr/>
        </p:nvSpPr>
        <p:spPr>
          <a:xfrm>
            <a:off x="3586464" y="3279548"/>
            <a:ext cx="1832174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채용 </a:t>
            </a:r>
          </a:p>
        </p:txBody>
      </p:sp>
      <p:sp>
        <p:nvSpPr>
          <p:cNvPr id="21" name="사각형: 둥근 모서리 13">
            <a:extLst>
              <a:ext uri="{FF2B5EF4-FFF2-40B4-BE49-F238E27FC236}">
                <a16:creationId xmlns:a16="http://schemas.microsoft.com/office/drawing/2014/main" id="{FF21F986-A4D8-430F-9BD1-9B343059902E}"/>
              </a:ext>
            </a:extLst>
          </p:cNvPr>
          <p:cNvSpPr/>
          <p:nvPr/>
        </p:nvSpPr>
        <p:spPr>
          <a:xfrm>
            <a:off x="5601821" y="3279370"/>
            <a:ext cx="1466883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회원관리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AFCD6A-EAA6-4217-8C40-6CA1DC858A2A}"/>
              </a:ext>
            </a:extLst>
          </p:cNvPr>
          <p:cNvGrpSpPr/>
          <p:nvPr/>
        </p:nvGrpSpPr>
        <p:grpSpPr>
          <a:xfrm>
            <a:off x="1855368" y="3063926"/>
            <a:ext cx="240772" cy="215444"/>
            <a:chOff x="292829" y="1695755"/>
            <a:chExt cx="240772" cy="21544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993997C-651C-4925-928A-2E7C583F734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46060A-52D2-4F05-9EE8-94E7694B6C75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73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BABE0C-0FFD-450C-A622-63B94B67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77" y="1623343"/>
            <a:ext cx="835123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AFCD6A-EAA6-4217-8C40-6CA1DC858A2A}"/>
              </a:ext>
            </a:extLst>
          </p:cNvPr>
          <p:cNvGrpSpPr/>
          <p:nvPr/>
        </p:nvGrpSpPr>
        <p:grpSpPr>
          <a:xfrm>
            <a:off x="2379243" y="4237988"/>
            <a:ext cx="240772" cy="215444"/>
            <a:chOff x="292829" y="1695755"/>
            <a:chExt cx="240772" cy="21544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993997C-651C-4925-928A-2E7C583F734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46060A-52D2-4F05-9EE8-94E7694B6C75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66582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이용정책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SS-RC-03-00-03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이용정책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홈페이지 이용정책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ED8E79-61D0-493D-81BA-89785DC3B7DF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8293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10527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 조항을 클릭 시 조항에 맞는 문단을 바로 찾아간다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293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414657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INTRO </a:t>
                      </a:r>
                      <a:r>
                        <a:rPr lang="ko-KR" altLang="en-US" sz="1100" dirty="0"/>
                        <a:t>메인 버튼에 있는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홈페이지 이용정책 서브 메뉴를 클릭 시 화면 정의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059A70A-A29F-4448-BB88-55730C6B7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824198"/>
            <a:ext cx="6134100" cy="287527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01B41D-ACBC-4220-AB68-3C139B8F865F}"/>
              </a:ext>
            </a:extLst>
          </p:cNvPr>
          <p:cNvGrpSpPr/>
          <p:nvPr/>
        </p:nvGrpSpPr>
        <p:grpSpPr>
          <a:xfrm>
            <a:off x="2338123" y="4261836"/>
            <a:ext cx="240772" cy="215444"/>
            <a:chOff x="292829" y="1695755"/>
            <a:chExt cx="240772" cy="21544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CD97B18-C973-49C6-8A36-29FB930A9A8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F9503C-D6A4-4E05-A7B1-F6E0CDF8BD45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73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BABE0C-0FFD-450C-A622-63B94B67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77" y="1623343"/>
            <a:ext cx="835123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AFCD6A-EAA6-4217-8C40-6CA1DC858A2A}"/>
              </a:ext>
            </a:extLst>
          </p:cNvPr>
          <p:cNvGrpSpPr/>
          <p:nvPr/>
        </p:nvGrpSpPr>
        <p:grpSpPr>
          <a:xfrm>
            <a:off x="2379243" y="4237988"/>
            <a:ext cx="240772" cy="215444"/>
            <a:chOff x="292829" y="1695755"/>
            <a:chExt cx="240772" cy="21544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993997C-651C-4925-928A-2E7C583F734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46060A-52D2-4F05-9EE8-94E7694B6C75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82386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이용정책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SS-RC-03-00-04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이용정책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홈페이지 이용정책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ED8E79-61D0-493D-81BA-89785DC3B7DF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80692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1024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버튼을 클릭 시 조항을 누르기 전으로 돌아간다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0692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421375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이용정책 조항을 클릭 후 내용에 맞는 글을 바로 찾아 출력한다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홈으로 버튼을 클릭 시 조항을 클릭하기 전으로 돌아간다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01B41D-ACBC-4220-AB68-3C139B8F865F}"/>
              </a:ext>
            </a:extLst>
          </p:cNvPr>
          <p:cNvGrpSpPr/>
          <p:nvPr/>
        </p:nvGrpSpPr>
        <p:grpSpPr>
          <a:xfrm>
            <a:off x="2338123" y="4261836"/>
            <a:ext cx="240772" cy="215444"/>
            <a:chOff x="292829" y="1695755"/>
            <a:chExt cx="240772" cy="21544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CD97B18-C973-49C6-8A36-29FB930A9A8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F9503C-D6A4-4E05-A7B1-F6E0CDF8BD45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518B01-D97B-49D6-8BB6-1B2A432D3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123" y="2879107"/>
            <a:ext cx="4913598" cy="3196345"/>
          </a:xfrm>
          <a:prstGeom prst="rect">
            <a:avLst/>
          </a:prstGeom>
        </p:spPr>
      </p:pic>
      <p:sp>
        <p:nvSpPr>
          <p:cNvPr id="14" name="사각형: 둥근 모서리 5">
            <a:extLst>
              <a:ext uri="{FF2B5EF4-FFF2-40B4-BE49-F238E27FC236}">
                <a16:creationId xmlns:a16="http://schemas.microsoft.com/office/drawing/2014/main" id="{3E0E5ECB-DA48-4B45-912A-D16F5DA27915}"/>
              </a:ext>
            </a:extLst>
          </p:cNvPr>
          <p:cNvSpPr/>
          <p:nvPr/>
        </p:nvSpPr>
        <p:spPr>
          <a:xfrm>
            <a:off x="7426327" y="2826721"/>
            <a:ext cx="679447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홈으로</a:t>
            </a:r>
            <a:endParaRPr lang="ko-KR" altLang="en-US" sz="11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04DE1A-DA1E-45DE-AB33-E6BDCE907865}"/>
              </a:ext>
            </a:extLst>
          </p:cNvPr>
          <p:cNvGrpSpPr/>
          <p:nvPr/>
        </p:nvGrpSpPr>
        <p:grpSpPr>
          <a:xfrm>
            <a:off x="7983505" y="2763523"/>
            <a:ext cx="240772" cy="215444"/>
            <a:chOff x="292829" y="1695755"/>
            <a:chExt cx="240772" cy="2154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F8C494C-9FD8-4DC4-BA14-ED9FE7B2C1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555E6C-7BB5-4F17-A343-5CBCD84B014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2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32276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SS-RC-04-00-01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조회</a:t>
                      </a:r>
                      <a:endParaRPr lang="en-US" altLang="ko-KR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목록을 보여준다</a:t>
                      </a:r>
                      <a:r>
                        <a:rPr lang="en-US" altLang="ko-KR" sz="1050" b="0" dirty="0"/>
                        <a:t>.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FB855A-6191-40AF-991C-5B107460BBA1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709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화면에서 공지사항 메뉴를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공지사항 카테고리 별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공지사항 목록 클릭 시 상세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내용 제목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내용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70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 변경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57099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85498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사이트의 공지사항을 보여준다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카테고리별 검색이 가능하며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내용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 검색이 가능하다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목록 중 공지사항을 클릭 시 선택한 공지사항의 상세조회가 가능하다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C1E21E-FCA6-4A2A-B711-B63CE1948544}"/>
              </a:ext>
            </a:extLst>
          </p:cNvPr>
          <p:cNvGrpSpPr/>
          <p:nvPr/>
        </p:nvGrpSpPr>
        <p:grpSpPr>
          <a:xfrm>
            <a:off x="494345" y="1669182"/>
            <a:ext cx="8445440" cy="4680000"/>
            <a:chOff x="494345" y="1669182"/>
            <a:chExt cx="8445440" cy="468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601CF0-DFDA-48B5-A4EE-B2699BD1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45" y="1669182"/>
              <a:ext cx="844544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EE85BA-C8FE-4545-97D4-E2FA9521C201}"/>
                </a:ext>
              </a:extLst>
            </p:cNvPr>
            <p:cNvSpPr/>
            <p:nvPr/>
          </p:nvSpPr>
          <p:spPr>
            <a:xfrm>
              <a:off x="760021" y="2666010"/>
              <a:ext cx="7095506" cy="3408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8A1CEE-933C-4BCC-ADD0-C9BE01A66D34}"/>
              </a:ext>
            </a:extLst>
          </p:cNvPr>
          <p:cNvGrpSpPr/>
          <p:nvPr/>
        </p:nvGrpSpPr>
        <p:grpSpPr>
          <a:xfrm>
            <a:off x="3248041" y="5999536"/>
            <a:ext cx="2821239" cy="261261"/>
            <a:chOff x="3274761" y="5936089"/>
            <a:chExt cx="2821239" cy="26126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2A0E0CE-2B8B-4E0E-B968-51EA611FFC01}"/>
                </a:ext>
              </a:extLst>
            </p:cNvPr>
            <p:cNvSpPr/>
            <p:nvPr/>
          </p:nvSpPr>
          <p:spPr>
            <a:xfrm>
              <a:off x="366401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824044C-8FC8-4ED6-B8C5-21C4328BF7E6}"/>
                </a:ext>
              </a:extLst>
            </p:cNvPr>
            <p:cNvSpPr/>
            <p:nvPr/>
          </p:nvSpPr>
          <p:spPr>
            <a:xfrm>
              <a:off x="39635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5D5FBBA-F0D7-4F75-8342-BAEED1791964}"/>
                </a:ext>
              </a:extLst>
            </p:cNvPr>
            <p:cNvSpPr/>
            <p:nvPr/>
          </p:nvSpPr>
          <p:spPr>
            <a:xfrm>
              <a:off x="4263103" y="5942316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5BFE621-36EB-4693-9220-4725E4EC8C2B}"/>
                </a:ext>
              </a:extLst>
            </p:cNvPr>
            <p:cNvSpPr/>
            <p:nvPr/>
          </p:nvSpPr>
          <p:spPr>
            <a:xfrm>
              <a:off x="4563072" y="5936090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3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29AB836-F8E9-4A29-952E-FF550BB1EBF7}"/>
                </a:ext>
              </a:extLst>
            </p:cNvPr>
            <p:cNvSpPr/>
            <p:nvPr/>
          </p:nvSpPr>
          <p:spPr>
            <a:xfrm>
              <a:off x="4857395" y="5940452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2783968-F44F-4792-995E-5677211BE539}"/>
                </a:ext>
              </a:extLst>
            </p:cNvPr>
            <p:cNvSpPr/>
            <p:nvPr/>
          </p:nvSpPr>
          <p:spPr>
            <a:xfrm>
              <a:off x="516174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3FF9A13-81D8-484E-B31F-6D3784130336}"/>
                </a:ext>
              </a:extLst>
            </p:cNvPr>
            <p:cNvSpPr/>
            <p:nvPr/>
          </p:nvSpPr>
          <p:spPr>
            <a:xfrm>
              <a:off x="3274761" y="5937953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585897B-F6F9-497B-9137-E80CC972DF87}"/>
                </a:ext>
              </a:extLst>
            </p:cNvPr>
            <p:cNvSpPr/>
            <p:nvPr/>
          </p:nvSpPr>
          <p:spPr>
            <a:xfrm>
              <a:off x="54626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84D4F0A-634B-4CF4-8E2F-360CFCD7DCE2}"/>
                </a:ext>
              </a:extLst>
            </p:cNvPr>
            <p:cNvSpPr/>
            <p:nvPr/>
          </p:nvSpPr>
          <p:spPr>
            <a:xfrm>
              <a:off x="5763573" y="5936089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C5A6E5B-2156-46DF-902C-5A4FDD857797}"/>
              </a:ext>
            </a:extLst>
          </p:cNvPr>
          <p:cNvCxnSpPr>
            <a:cxnSpLocks/>
          </p:cNvCxnSpPr>
          <p:nvPr/>
        </p:nvCxnSpPr>
        <p:spPr>
          <a:xfrm>
            <a:off x="1610176" y="5587343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6554EA5-B53F-4C2E-B2AD-E77B827F77AC}"/>
              </a:ext>
            </a:extLst>
          </p:cNvPr>
          <p:cNvGrpSpPr/>
          <p:nvPr/>
        </p:nvGrpSpPr>
        <p:grpSpPr>
          <a:xfrm>
            <a:off x="3276169" y="5670865"/>
            <a:ext cx="2763088" cy="235989"/>
            <a:chOff x="2862193" y="5437323"/>
            <a:chExt cx="3384105" cy="25504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567E990-68C5-4E96-BDED-56F3175AFFAF}"/>
                </a:ext>
              </a:extLst>
            </p:cNvPr>
            <p:cNvGrpSpPr/>
            <p:nvPr/>
          </p:nvGrpSpPr>
          <p:grpSpPr>
            <a:xfrm>
              <a:off x="2862193" y="5437334"/>
              <a:ext cx="742208" cy="255031"/>
              <a:chOff x="2968831" y="5427035"/>
              <a:chExt cx="742208" cy="255031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1014CE88-6736-40BA-8EB8-86C18F5B2542}"/>
                  </a:ext>
                </a:extLst>
              </p:cNvPr>
              <p:cNvSpPr/>
              <p:nvPr/>
            </p:nvSpPr>
            <p:spPr>
              <a:xfrm>
                <a:off x="2968831" y="5427035"/>
                <a:ext cx="742208" cy="2550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전체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id="{A7294B73-F2FB-4B1B-A5E9-19F30ACD2E41}"/>
                  </a:ext>
                </a:extLst>
              </p:cNvPr>
              <p:cNvSpPr/>
              <p:nvPr/>
            </p:nvSpPr>
            <p:spPr>
              <a:xfrm rot="10800000">
                <a:off x="3529996" y="5499709"/>
                <a:ext cx="109907" cy="10094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9F1F949-A723-4601-BF4C-A2199121FCB8}"/>
                </a:ext>
              </a:extLst>
            </p:cNvPr>
            <p:cNvSpPr/>
            <p:nvPr/>
          </p:nvSpPr>
          <p:spPr>
            <a:xfrm>
              <a:off x="3687405" y="5437323"/>
              <a:ext cx="1864309" cy="2550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AE915B84-0146-429E-BC16-67B574B11530}"/>
                </a:ext>
              </a:extLst>
            </p:cNvPr>
            <p:cNvSpPr/>
            <p:nvPr/>
          </p:nvSpPr>
          <p:spPr>
            <a:xfrm>
              <a:off x="5634718" y="5437327"/>
              <a:ext cx="611580" cy="25502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BF116B1-B9E2-4F22-9D2B-658035AD46F4}"/>
              </a:ext>
            </a:extLst>
          </p:cNvPr>
          <p:cNvGrpSpPr/>
          <p:nvPr/>
        </p:nvGrpSpPr>
        <p:grpSpPr>
          <a:xfrm>
            <a:off x="3537809" y="2176411"/>
            <a:ext cx="240772" cy="215444"/>
            <a:chOff x="292829" y="1695755"/>
            <a:chExt cx="240772" cy="215444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CD542DB-29AB-42A4-B364-2D12D6D9C52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EE66552-1721-4A7F-8B8D-DA9BE672FFD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88BF933-3C42-434D-8542-3681ADF999D8}"/>
              </a:ext>
            </a:extLst>
          </p:cNvPr>
          <p:cNvCxnSpPr>
            <a:cxnSpLocks/>
          </p:cNvCxnSpPr>
          <p:nvPr/>
        </p:nvCxnSpPr>
        <p:spPr>
          <a:xfrm>
            <a:off x="1632014" y="3023911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5EC784E0-BE3D-49F4-A54C-D6CD516804FB}"/>
              </a:ext>
            </a:extLst>
          </p:cNvPr>
          <p:cNvCxnSpPr>
            <a:cxnSpLocks/>
          </p:cNvCxnSpPr>
          <p:nvPr/>
        </p:nvCxnSpPr>
        <p:spPr>
          <a:xfrm>
            <a:off x="1632014" y="3314856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004C71E-4FA6-4CB1-822B-4C923EFE54DC}"/>
              </a:ext>
            </a:extLst>
          </p:cNvPr>
          <p:cNvSpPr txBox="1"/>
          <p:nvPr/>
        </p:nvSpPr>
        <p:spPr>
          <a:xfrm>
            <a:off x="1610177" y="3057408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카테고리        제목                                                                              작성일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AFA2B34-3B6B-4687-ACA9-307E7B41B797}"/>
              </a:ext>
            </a:extLst>
          </p:cNvPr>
          <p:cNvSpPr/>
          <p:nvPr/>
        </p:nvSpPr>
        <p:spPr>
          <a:xfrm>
            <a:off x="3531479" y="275928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9C969-0115-4BD7-8283-5E685E59238F}"/>
              </a:ext>
            </a:extLst>
          </p:cNvPr>
          <p:cNvSpPr txBox="1"/>
          <p:nvPr/>
        </p:nvSpPr>
        <p:spPr>
          <a:xfrm>
            <a:off x="3675481" y="2703802"/>
            <a:ext cx="436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안내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37888AC-CA1D-4E29-B92C-5CBF14C06C9B}"/>
              </a:ext>
            </a:extLst>
          </p:cNvPr>
          <p:cNvSpPr/>
          <p:nvPr/>
        </p:nvSpPr>
        <p:spPr>
          <a:xfrm>
            <a:off x="4410615" y="2753020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6AA474-5132-4C61-AEB8-E2E1F790F489}"/>
              </a:ext>
            </a:extLst>
          </p:cNvPr>
          <p:cNvSpPr txBox="1"/>
          <p:nvPr/>
        </p:nvSpPr>
        <p:spPr>
          <a:xfrm>
            <a:off x="4554615" y="2697536"/>
            <a:ext cx="436182" cy="21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오류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42395D1-3ECA-40AC-B7D8-38D60A36DD83}"/>
              </a:ext>
            </a:extLst>
          </p:cNvPr>
          <p:cNvSpPr/>
          <p:nvPr/>
        </p:nvSpPr>
        <p:spPr>
          <a:xfrm>
            <a:off x="5283677" y="276236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1C1C6C-DD89-46A8-8706-4C0DBAD68ABD}"/>
              </a:ext>
            </a:extLst>
          </p:cNvPr>
          <p:cNvSpPr txBox="1"/>
          <p:nvPr/>
        </p:nvSpPr>
        <p:spPr>
          <a:xfrm>
            <a:off x="5427678" y="2706879"/>
            <a:ext cx="611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개선사항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71AB18-325A-4A58-8AA9-D61871AB0AE2}"/>
              </a:ext>
            </a:extLst>
          </p:cNvPr>
          <p:cNvCxnSpPr>
            <a:cxnSpLocks/>
          </p:cNvCxnSpPr>
          <p:nvPr/>
        </p:nvCxnSpPr>
        <p:spPr>
          <a:xfrm>
            <a:off x="1632014" y="3708537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015DC63-B63B-4B40-8B89-B94ED17BF669}"/>
              </a:ext>
            </a:extLst>
          </p:cNvPr>
          <p:cNvCxnSpPr>
            <a:cxnSpLocks/>
          </p:cNvCxnSpPr>
          <p:nvPr/>
        </p:nvCxnSpPr>
        <p:spPr>
          <a:xfrm>
            <a:off x="1632014" y="4151449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530E350-584E-4575-B151-AEF2AE550DA4}"/>
              </a:ext>
            </a:extLst>
          </p:cNvPr>
          <p:cNvCxnSpPr>
            <a:cxnSpLocks/>
          </p:cNvCxnSpPr>
          <p:nvPr/>
        </p:nvCxnSpPr>
        <p:spPr>
          <a:xfrm>
            <a:off x="1632014" y="4622936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17A7770-DC92-438C-A58D-12BA90C662B6}"/>
              </a:ext>
            </a:extLst>
          </p:cNvPr>
          <p:cNvCxnSpPr>
            <a:cxnSpLocks/>
          </p:cNvCxnSpPr>
          <p:nvPr/>
        </p:nvCxnSpPr>
        <p:spPr>
          <a:xfrm>
            <a:off x="1632014" y="5087279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8A2C95B-BB0E-473A-A032-21E45749CFA4}"/>
              </a:ext>
            </a:extLst>
          </p:cNvPr>
          <p:cNvSpPr txBox="1"/>
          <p:nvPr/>
        </p:nvSpPr>
        <p:spPr>
          <a:xfrm>
            <a:off x="1651289" y="3393312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en-US" altLang="ko-KR" sz="1000" dirty="0"/>
              <a:t>[</a:t>
            </a:r>
            <a:r>
              <a:rPr lang="ko-KR" altLang="en-US" sz="1000" dirty="0"/>
              <a:t>안내</a:t>
            </a:r>
            <a:r>
              <a:rPr lang="en-US" altLang="ko-KR" sz="1000" dirty="0"/>
              <a:t>]</a:t>
            </a:r>
            <a:r>
              <a:rPr lang="ko-KR" altLang="en-US" sz="1000" dirty="0"/>
              <a:t>           아이디를 안전하게 보호하는 방법에 대해 안내 드립니다</a:t>
            </a:r>
            <a:r>
              <a:rPr lang="en-US" altLang="ko-KR" sz="1000" dirty="0"/>
              <a:t>.</a:t>
            </a:r>
            <a:r>
              <a:rPr lang="ko-KR" altLang="en-US" sz="1000" dirty="0"/>
              <a:t>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15EBE5-280A-428F-9D91-61B2DCC1BE21}"/>
              </a:ext>
            </a:extLst>
          </p:cNvPr>
          <p:cNvSpPr txBox="1"/>
          <p:nvPr/>
        </p:nvSpPr>
        <p:spPr>
          <a:xfrm>
            <a:off x="1651289" y="3812165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en-US" altLang="ko-KR" sz="1000" dirty="0"/>
              <a:t>[</a:t>
            </a:r>
            <a:r>
              <a:rPr lang="ko-KR" altLang="en-US" sz="1000" dirty="0"/>
              <a:t>안내</a:t>
            </a:r>
            <a:r>
              <a:rPr lang="en-US" altLang="ko-KR" sz="1000" dirty="0"/>
              <a:t>]</a:t>
            </a:r>
            <a:r>
              <a:rPr lang="ko-KR" altLang="en-US" sz="1000" dirty="0"/>
              <a:t>           결제 인증번호를 요구하는 보이스피싱에 주의해주세요</a:t>
            </a:r>
            <a:r>
              <a:rPr lang="en-US" altLang="ko-KR" sz="1000" dirty="0"/>
              <a:t>. </a:t>
            </a:r>
            <a:r>
              <a:rPr lang="ko-KR" altLang="en-US" sz="1000" dirty="0"/>
              <a:t>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131AE8-0E00-4448-882F-18C5C996F8F1}"/>
              </a:ext>
            </a:extLst>
          </p:cNvPr>
          <p:cNvSpPr txBox="1"/>
          <p:nvPr/>
        </p:nvSpPr>
        <p:spPr>
          <a:xfrm>
            <a:off x="1632014" y="4276172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en-US" altLang="ko-KR" sz="1000" dirty="0"/>
              <a:t>[</a:t>
            </a:r>
            <a:r>
              <a:rPr lang="ko-KR" altLang="en-US" sz="1000" dirty="0"/>
              <a:t>오류</a:t>
            </a:r>
            <a:r>
              <a:rPr lang="en-US" altLang="ko-KR" sz="1000" dirty="0"/>
              <a:t>]</a:t>
            </a:r>
            <a:r>
              <a:rPr lang="ko-KR" altLang="en-US" sz="1000" dirty="0"/>
              <a:t>            고객센터 일시적 오류 안내        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0A1DB4-593B-4B70-90F2-49DD61969AE4}"/>
              </a:ext>
            </a:extLst>
          </p:cNvPr>
          <p:cNvGrpSpPr/>
          <p:nvPr/>
        </p:nvGrpSpPr>
        <p:grpSpPr>
          <a:xfrm>
            <a:off x="3328735" y="2634399"/>
            <a:ext cx="240772" cy="215444"/>
            <a:chOff x="292829" y="1695755"/>
            <a:chExt cx="240772" cy="215444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6533FE-90FB-44D5-87E4-DD6B7DA2B2C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6ADA3E8-FB00-4BF3-9161-8BBEE1A9D90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CFA97C1-5358-45FB-8D5A-456C12CF4586}"/>
              </a:ext>
            </a:extLst>
          </p:cNvPr>
          <p:cNvGrpSpPr/>
          <p:nvPr/>
        </p:nvGrpSpPr>
        <p:grpSpPr>
          <a:xfrm>
            <a:off x="1528130" y="3225661"/>
            <a:ext cx="240772" cy="215444"/>
            <a:chOff x="292829" y="1695755"/>
            <a:chExt cx="240772" cy="21544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0DB7CA3-5887-4262-B4E3-E518F9A19C9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43340A-8083-4B54-A18E-EC5C42F79C7A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4B96584-B631-456B-BF28-F1077C0EDCE2}"/>
              </a:ext>
            </a:extLst>
          </p:cNvPr>
          <p:cNvGrpSpPr/>
          <p:nvPr/>
        </p:nvGrpSpPr>
        <p:grpSpPr>
          <a:xfrm>
            <a:off x="3109151" y="5511003"/>
            <a:ext cx="240772" cy="215444"/>
            <a:chOff x="292829" y="1695755"/>
            <a:chExt cx="240772" cy="21544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77FA41-7C19-48A7-975C-7E6666D4199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FCE379-1552-4FEE-A91F-C0CFE978621E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946625-20B7-4CA4-988D-DE61031FFE06}"/>
              </a:ext>
            </a:extLst>
          </p:cNvPr>
          <p:cNvGrpSpPr/>
          <p:nvPr/>
        </p:nvGrpSpPr>
        <p:grpSpPr>
          <a:xfrm>
            <a:off x="3055957" y="5960872"/>
            <a:ext cx="240772" cy="215444"/>
            <a:chOff x="292829" y="1695755"/>
            <a:chExt cx="240772" cy="215444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04AF254-179B-4E73-ACC2-22AD137EB3D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1DBFF5D-6AC2-42D7-AE70-3432EAD4B1F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585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54497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SS-RC-04-00-02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상세 조회</a:t>
                      </a:r>
                      <a:endParaRPr lang="en-US" altLang="ko-KR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상세 정보를 보여준다</a:t>
                      </a:r>
                      <a:r>
                        <a:rPr lang="en-US" altLang="ko-KR" sz="1050" b="0" dirty="0"/>
                        <a:t>.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FB855A-6191-40AF-991C-5B107460BBA1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62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공지사항의 상세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뒤로 가기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62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80999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공지사항의 상세정보를 조회할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뒤로 가기 버튼 클릭 시 목록으로 이동한다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C1E21E-FCA6-4A2A-B711-B63CE1948544}"/>
              </a:ext>
            </a:extLst>
          </p:cNvPr>
          <p:cNvGrpSpPr/>
          <p:nvPr/>
        </p:nvGrpSpPr>
        <p:grpSpPr>
          <a:xfrm>
            <a:off x="494345" y="1669182"/>
            <a:ext cx="8445440" cy="4680000"/>
            <a:chOff x="494345" y="1669182"/>
            <a:chExt cx="8445440" cy="468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601CF0-DFDA-48B5-A4EE-B2699BD1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45" y="1669182"/>
              <a:ext cx="844544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EE85BA-C8FE-4545-97D4-E2FA9521C201}"/>
                </a:ext>
              </a:extLst>
            </p:cNvPr>
            <p:cNvSpPr/>
            <p:nvPr/>
          </p:nvSpPr>
          <p:spPr>
            <a:xfrm>
              <a:off x="760021" y="2666010"/>
              <a:ext cx="7095506" cy="3408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16D2878-DCCC-4FAC-8A0E-0411E21D0F72}"/>
              </a:ext>
            </a:extLst>
          </p:cNvPr>
          <p:cNvCxnSpPr>
            <a:cxnSpLocks/>
          </p:cNvCxnSpPr>
          <p:nvPr/>
        </p:nvCxnSpPr>
        <p:spPr>
          <a:xfrm>
            <a:off x="1553026" y="2829857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3AB3B2F-6CCB-4B87-9232-81DEA369F2AD}"/>
              </a:ext>
            </a:extLst>
          </p:cNvPr>
          <p:cNvSpPr txBox="1"/>
          <p:nvPr/>
        </p:nvSpPr>
        <p:spPr>
          <a:xfrm>
            <a:off x="1553026" y="2943697"/>
            <a:ext cx="6119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ko-KR" altLang="en-US" sz="1050" dirty="0"/>
              <a:t>고객센터 일시적 오류 안내                                오류                            </a:t>
            </a:r>
            <a:r>
              <a:rPr lang="en-US" altLang="ko-KR" sz="1050" dirty="0"/>
              <a:t>2019.08.04</a:t>
            </a:r>
            <a:endParaRPr lang="ko-KR" altLang="en-US" sz="10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6B09FDC-5C14-4F85-B859-CC7873E43E70}"/>
              </a:ext>
            </a:extLst>
          </p:cNvPr>
          <p:cNvCxnSpPr>
            <a:cxnSpLocks/>
          </p:cNvCxnSpPr>
          <p:nvPr/>
        </p:nvCxnSpPr>
        <p:spPr>
          <a:xfrm>
            <a:off x="1574593" y="5908813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A0D431E-3DDD-425D-B898-EB783ECF15A7}"/>
              </a:ext>
            </a:extLst>
          </p:cNvPr>
          <p:cNvCxnSpPr>
            <a:cxnSpLocks/>
          </p:cNvCxnSpPr>
          <p:nvPr/>
        </p:nvCxnSpPr>
        <p:spPr>
          <a:xfrm>
            <a:off x="1553026" y="3315631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731A66-BE6E-48FC-8C17-114AFFE60799}"/>
              </a:ext>
            </a:extLst>
          </p:cNvPr>
          <p:cNvSpPr/>
          <p:nvPr/>
        </p:nvSpPr>
        <p:spPr>
          <a:xfrm>
            <a:off x="1669065" y="344658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안녕하세요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  <a:b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</a:br>
            <a:endParaRPr lang="en-US" altLang="ko-KR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고객센터 서비스에서 페이지가 멈추는 현상이 발생하였고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,</a:t>
            </a:r>
          </a:p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긴급하게 수정작업을 진행하여 현재는 정상적으로 서비스를 이용하실 수 있습니다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  <a:endParaRPr lang="ko-KR" altLang="en-US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endParaRPr lang="ko-KR" altLang="en-US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보다 안정적인 서비스를 위해 최선을 다하는 </a:t>
            </a:r>
            <a:r>
              <a:rPr lang="ko-KR" altLang="en-US" sz="1200" dirty="0" err="1">
                <a:solidFill>
                  <a:srgbClr val="333333"/>
                </a:solidFill>
                <a:ea typeface="돋움" panose="020B0600000101010101" pitchFamily="50" charset="-127"/>
              </a:rPr>
              <a:t>프로포폴이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 되겠습니다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감사합니다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  <a:b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</a:br>
            <a:endParaRPr lang="en-US" altLang="ko-KR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2019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년 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8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월 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04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20CDDEF-824C-44A5-BCB1-C92125DDBBDA}"/>
              </a:ext>
            </a:extLst>
          </p:cNvPr>
          <p:cNvSpPr/>
          <p:nvPr/>
        </p:nvSpPr>
        <p:spPr>
          <a:xfrm>
            <a:off x="6851274" y="5945096"/>
            <a:ext cx="1004253" cy="215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 뒤로 가기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E29B2A-8E5C-4F2A-B770-DF81C9FF3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92" y="5974667"/>
            <a:ext cx="145998" cy="145998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38A75FB7-965C-45DF-8EF9-859D2D199268}"/>
              </a:ext>
            </a:extLst>
          </p:cNvPr>
          <p:cNvGrpSpPr/>
          <p:nvPr/>
        </p:nvGrpSpPr>
        <p:grpSpPr>
          <a:xfrm>
            <a:off x="1428293" y="2680291"/>
            <a:ext cx="240772" cy="215444"/>
            <a:chOff x="292829" y="1695755"/>
            <a:chExt cx="240772" cy="215444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098636C-6E46-480A-8E2E-D57F5246397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B599D7A-29CF-455C-A663-7FE7AE0B73B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B31F46C-CCC7-4B8D-8A10-71B40F7BCA5D}"/>
              </a:ext>
            </a:extLst>
          </p:cNvPr>
          <p:cNvGrpSpPr/>
          <p:nvPr/>
        </p:nvGrpSpPr>
        <p:grpSpPr>
          <a:xfrm>
            <a:off x="6651622" y="5867671"/>
            <a:ext cx="240772" cy="215444"/>
            <a:chOff x="292829" y="1695755"/>
            <a:chExt cx="240772" cy="215444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A72839B-FEFF-4B6B-A74A-217AFEA636B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6E1ECB-BBE0-4761-AAF1-683ABFDF476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797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57154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SS-RC-04-01-01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목록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목록을 보여준다</a:t>
                      </a:r>
                      <a:r>
                        <a:rPr lang="en-US" altLang="ko-KR" sz="1050" b="0" dirty="0"/>
                        <a:t>.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8AF25AEB-F75F-44CA-9C3C-22E40867FFBB}"/>
              </a:ext>
            </a:extLst>
          </p:cNvPr>
          <p:cNvGrpSpPr/>
          <p:nvPr/>
        </p:nvGrpSpPr>
        <p:grpSpPr>
          <a:xfrm>
            <a:off x="494345" y="1669182"/>
            <a:ext cx="8445440" cy="4680000"/>
            <a:chOff x="494345" y="1669182"/>
            <a:chExt cx="8445440" cy="4680000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ED329A3-2131-49BF-BBBE-24D5ADF1CE0D}"/>
                </a:ext>
              </a:extLst>
            </p:cNvPr>
            <p:cNvSpPr/>
            <p:nvPr/>
          </p:nvSpPr>
          <p:spPr>
            <a:xfrm>
              <a:off x="760021" y="2666010"/>
              <a:ext cx="7095506" cy="3408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F9E28A1C-29C4-43F8-A742-49DD1A11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45" y="1669182"/>
              <a:ext cx="844544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A01B18C-4376-4C8B-A1FD-28B99B67AEB1}"/>
              </a:ext>
            </a:extLst>
          </p:cNvPr>
          <p:cNvGrpSpPr/>
          <p:nvPr/>
        </p:nvGrpSpPr>
        <p:grpSpPr>
          <a:xfrm>
            <a:off x="3248041" y="5999536"/>
            <a:ext cx="2821239" cy="261261"/>
            <a:chOff x="3274761" y="5936089"/>
            <a:chExt cx="2821239" cy="261261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0B26BE9-C4F9-4601-AC4B-B9B1B0AA9652}"/>
                </a:ext>
              </a:extLst>
            </p:cNvPr>
            <p:cNvSpPr/>
            <p:nvPr/>
          </p:nvSpPr>
          <p:spPr>
            <a:xfrm>
              <a:off x="366401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F470C09-33D8-4414-81DE-02A4CBC83942}"/>
                </a:ext>
              </a:extLst>
            </p:cNvPr>
            <p:cNvSpPr/>
            <p:nvPr/>
          </p:nvSpPr>
          <p:spPr>
            <a:xfrm>
              <a:off x="39635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C509EF8-ABA3-4D7E-A8BB-E083134BC77C}"/>
                </a:ext>
              </a:extLst>
            </p:cNvPr>
            <p:cNvSpPr/>
            <p:nvPr/>
          </p:nvSpPr>
          <p:spPr>
            <a:xfrm>
              <a:off x="4263103" y="5942316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30EAA7-034E-4D8B-8272-4951E0052895}"/>
                </a:ext>
              </a:extLst>
            </p:cNvPr>
            <p:cNvSpPr/>
            <p:nvPr/>
          </p:nvSpPr>
          <p:spPr>
            <a:xfrm>
              <a:off x="4563072" y="5936090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3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EF1B0935-BA8D-4EFD-9366-D6EB7CF84E01}"/>
                </a:ext>
              </a:extLst>
            </p:cNvPr>
            <p:cNvSpPr/>
            <p:nvPr/>
          </p:nvSpPr>
          <p:spPr>
            <a:xfrm>
              <a:off x="4857395" y="5940452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C50BA4B-5B4E-408B-AD46-00102E9B459E}"/>
                </a:ext>
              </a:extLst>
            </p:cNvPr>
            <p:cNvSpPr/>
            <p:nvPr/>
          </p:nvSpPr>
          <p:spPr>
            <a:xfrm>
              <a:off x="516174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B9A97D-B731-4AD8-8F49-9597B8A9714B}"/>
                </a:ext>
              </a:extLst>
            </p:cNvPr>
            <p:cNvSpPr/>
            <p:nvPr/>
          </p:nvSpPr>
          <p:spPr>
            <a:xfrm>
              <a:off x="3274761" y="5937953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3AB4DD8-6888-4C4B-B6A4-E475301BE7B1}"/>
                </a:ext>
              </a:extLst>
            </p:cNvPr>
            <p:cNvSpPr/>
            <p:nvPr/>
          </p:nvSpPr>
          <p:spPr>
            <a:xfrm>
              <a:off x="54626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E6F4B2C-5744-4BE8-867A-593ADE6ACC87}"/>
                </a:ext>
              </a:extLst>
            </p:cNvPr>
            <p:cNvSpPr/>
            <p:nvPr/>
          </p:nvSpPr>
          <p:spPr>
            <a:xfrm>
              <a:off x="5763573" y="5936089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EBB170F7-DBD3-44E2-86FC-033F5EA96B5F}"/>
              </a:ext>
            </a:extLst>
          </p:cNvPr>
          <p:cNvCxnSpPr>
            <a:cxnSpLocks/>
          </p:cNvCxnSpPr>
          <p:nvPr/>
        </p:nvCxnSpPr>
        <p:spPr>
          <a:xfrm>
            <a:off x="1610176" y="5587343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4D9E383B-4B43-4CD2-A2C4-289780508085}"/>
              </a:ext>
            </a:extLst>
          </p:cNvPr>
          <p:cNvGrpSpPr/>
          <p:nvPr/>
        </p:nvGrpSpPr>
        <p:grpSpPr>
          <a:xfrm>
            <a:off x="3276169" y="5670875"/>
            <a:ext cx="606005" cy="235979"/>
            <a:chOff x="2968831" y="5427035"/>
            <a:chExt cx="742208" cy="255031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A49C25B3-7FAC-4FA5-8F6A-88A8F7205141}"/>
                </a:ext>
              </a:extLst>
            </p:cNvPr>
            <p:cNvSpPr/>
            <p:nvPr/>
          </p:nvSpPr>
          <p:spPr>
            <a:xfrm>
              <a:off x="2968831" y="5427035"/>
              <a:ext cx="742208" cy="25503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전체</a:t>
              </a:r>
              <a:r>
                <a:rPr lang="ko-KR" altLang="en-US" sz="1050" dirty="0">
                  <a:solidFill>
                    <a:schemeClr val="tx1"/>
                  </a:solidFill>
                </a:rPr>
                <a:t> 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id="{E40D3FE5-6DDF-4C72-B9DC-0DCA82ABE5AF}"/>
                </a:ext>
              </a:extLst>
            </p:cNvPr>
            <p:cNvSpPr/>
            <p:nvPr/>
          </p:nvSpPr>
          <p:spPr>
            <a:xfrm rot="10800000">
              <a:off x="3529996" y="5499709"/>
              <a:ext cx="109907" cy="100941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CB280BBF-3FF6-4191-B473-F703F0F9EA42}"/>
              </a:ext>
            </a:extLst>
          </p:cNvPr>
          <p:cNvSpPr/>
          <p:nvPr/>
        </p:nvSpPr>
        <p:spPr>
          <a:xfrm>
            <a:off x="3949946" y="5670865"/>
            <a:ext cx="1522190" cy="2359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3A45D39D-384F-47B8-AC5A-3F11F7F711F5}"/>
              </a:ext>
            </a:extLst>
          </p:cNvPr>
          <p:cNvSpPr/>
          <p:nvPr/>
        </p:nvSpPr>
        <p:spPr>
          <a:xfrm>
            <a:off x="5539908" y="5670869"/>
            <a:ext cx="499349" cy="235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832D08D3-42C4-4BF2-A432-907C5FA9C22E}"/>
              </a:ext>
            </a:extLst>
          </p:cNvPr>
          <p:cNvSpPr/>
          <p:nvPr/>
        </p:nvSpPr>
        <p:spPr>
          <a:xfrm>
            <a:off x="7027821" y="2699565"/>
            <a:ext cx="701859" cy="257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AB8BAD2-E126-4AC0-ABFD-9CEBD0E90429}"/>
              </a:ext>
            </a:extLst>
          </p:cNvPr>
          <p:cNvGrpSpPr/>
          <p:nvPr/>
        </p:nvGrpSpPr>
        <p:grpSpPr>
          <a:xfrm>
            <a:off x="3537809" y="2176411"/>
            <a:ext cx="240772" cy="215444"/>
            <a:chOff x="292829" y="1695755"/>
            <a:chExt cx="240772" cy="215444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7DC500F8-1902-448D-8592-8A40A3FB646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FA6333D-2AEF-4338-8D7D-9F1B5044446E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EF0B4047-E166-4F8D-9B7C-6090A7204C25}"/>
              </a:ext>
            </a:extLst>
          </p:cNvPr>
          <p:cNvCxnSpPr>
            <a:cxnSpLocks/>
          </p:cNvCxnSpPr>
          <p:nvPr/>
        </p:nvCxnSpPr>
        <p:spPr>
          <a:xfrm>
            <a:off x="1632014" y="3023911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F4C76B15-4666-4A73-BBC8-762EA392CCF9}"/>
              </a:ext>
            </a:extLst>
          </p:cNvPr>
          <p:cNvCxnSpPr>
            <a:cxnSpLocks/>
          </p:cNvCxnSpPr>
          <p:nvPr/>
        </p:nvCxnSpPr>
        <p:spPr>
          <a:xfrm>
            <a:off x="1632014" y="3314856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FB793B4-5330-4C75-81D3-6B484ACDBBB4}"/>
              </a:ext>
            </a:extLst>
          </p:cNvPr>
          <p:cNvSpPr txBox="1"/>
          <p:nvPr/>
        </p:nvSpPr>
        <p:spPr>
          <a:xfrm>
            <a:off x="1610177" y="3057408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카테고리        제목                                                                              작성일</a:t>
            </a: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92F24C85-2B78-4D31-84B8-7473825B3696}"/>
              </a:ext>
            </a:extLst>
          </p:cNvPr>
          <p:cNvSpPr/>
          <p:nvPr/>
        </p:nvSpPr>
        <p:spPr>
          <a:xfrm>
            <a:off x="3531479" y="275928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7A252E2-B554-41FF-A57F-2DBCE40F346E}"/>
              </a:ext>
            </a:extLst>
          </p:cNvPr>
          <p:cNvSpPr txBox="1"/>
          <p:nvPr/>
        </p:nvSpPr>
        <p:spPr>
          <a:xfrm>
            <a:off x="3675481" y="2703802"/>
            <a:ext cx="436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안내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A5ED76F4-2069-46EC-BE46-2FC19C71AA03}"/>
              </a:ext>
            </a:extLst>
          </p:cNvPr>
          <p:cNvSpPr/>
          <p:nvPr/>
        </p:nvSpPr>
        <p:spPr>
          <a:xfrm>
            <a:off x="4410615" y="2753020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1BE99AC-CD46-4627-B2A3-1A7FACC88222}"/>
              </a:ext>
            </a:extLst>
          </p:cNvPr>
          <p:cNvSpPr txBox="1"/>
          <p:nvPr/>
        </p:nvSpPr>
        <p:spPr>
          <a:xfrm>
            <a:off x="4554615" y="2697536"/>
            <a:ext cx="436182" cy="21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오류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EFD95404-0B88-4810-856A-B01C2787B5DA}"/>
              </a:ext>
            </a:extLst>
          </p:cNvPr>
          <p:cNvSpPr/>
          <p:nvPr/>
        </p:nvSpPr>
        <p:spPr>
          <a:xfrm>
            <a:off x="5283677" y="276236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90C0A45-31FA-4FBE-8927-2F3CB9CEDD4B}"/>
              </a:ext>
            </a:extLst>
          </p:cNvPr>
          <p:cNvSpPr txBox="1"/>
          <p:nvPr/>
        </p:nvSpPr>
        <p:spPr>
          <a:xfrm>
            <a:off x="5427678" y="2706879"/>
            <a:ext cx="611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개선사항</a:t>
            </a:r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FFAEFD7F-360A-4B22-8CED-FB91463F4E88}"/>
              </a:ext>
            </a:extLst>
          </p:cNvPr>
          <p:cNvCxnSpPr>
            <a:cxnSpLocks/>
          </p:cNvCxnSpPr>
          <p:nvPr/>
        </p:nvCxnSpPr>
        <p:spPr>
          <a:xfrm>
            <a:off x="1632014" y="3708537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3B2BE3DC-AFD9-43DD-95E7-59E23E148867}"/>
              </a:ext>
            </a:extLst>
          </p:cNvPr>
          <p:cNvCxnSpPr>
            <a:cxnSpLocks/>
          </p:cNvCxnSpPr>
          <p:nvPr/>
        </p:nvCxnSpPr>
        <p:spPr>
          <a:xfrm>
            <a:off x="1632014" y="4151449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BFBE032E-3F2A-4AAF-8A98-BA56FADB2550}"/>
              </a:ext>
            </a:extLst>
          </p:cNvPr>
          <p:cNvCxnSpPr>
            <a:cxnSpLocks/>
          </p:cNvCxnSpPr>
          <p:nvPr/>
        </p:nvCxnSpPr>
        <p:spPr>
          <a:xfrm>
            <a:off x="1632014" y="4622936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79432CC6-DEC6-4CBB-A0D6-2580EDBC2DFF}"/>
              </a:ext>
            </a:extLst>
          </p:cNvPr>
          <p:cNvCxnSpPr>
            <a:cxnSpLocks/>
          </p:cNvCxnSpPr>
          <p:nvPr/>
        </p:nvCxnSpPr>
        <p:spPr>
          <a:xfrm>
            <a:off x="1632014" y="5087279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8514D056-AED4-40EC-AF4F-44978B24C67D}"/>
              </a:ext>
            </a:extLst>
          </p:cNvPr>
          <p:cNvSpPr txBox="1"/>
          <p:nvPr/>
        </p:nvSpPr>
        <p:spPr>
          <a:xfrm>
            <a:off x="1651289" y="3393312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en-US" altLang="ko-KR" sz="1000" dirty="0"/>
              <a:t>[</a:t>
            </a:r>
            <a:r>
              <a:rPr lang="ko-KR" altLang="en-US" sz="1000" dirty="0"/>
              <a:t>안내</a:t>
            </a:r>
            <a:r>
              <a:rPr lang="en-US" altLang="ko-KR" sz="1000" dirty="0"/>
              <a:t>]</a:t>
            </a:r>
            <a:r>
              <a:rPr lang="ko-KR" altLang="en-US" sz="1000" dirty="0"/>
              <a:t>           아이디를 안전하게 보호하는 방법에 대해 안내 드립니다</a:t>
            </a:r>
            <a:r>
              <a:rPr lang="en-US" altLang="ko-KR" sz="1000" dirty="0"/>
              <a:t>.</a:t>
            </a:r>
            <a:r>
              <a:rPr lang="ko-KR" altLang="en-US" sz="1000" dirty="0"/>
              <a:t>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408FEC9-5A27-4E8F-B0B4-E9B1E69FECA0}"/>
              </a:ext>
            </a:extLst>
          </p:cNvPr>
          <p:cNvSpPr txBox="1"/>
          <p:nvPr/>
        </p:nvSpPr>
        <p:spPr>
          <a:xfrm>
            <a:off x="1651289" y="3812165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en-US" altLang="ko-KR" sz="1000" dirty="0"/>
              <a:t>[</a:t>
            </a:r>
            <a:r>
              <a:rPr lang="ko-KR" altLang="en-US" sz="1000" dirty="0"/>
              <a:t>안내</a:t>
            </a:r>
            <a:r>
              <a:rPr lang="en-US" altLang="ko-KR" sz="1000" dirty="0"/>
              <a:t>]</a:t>
            </a:r>
            <a:r>
              <a:rPr lang="ko-KR" altLang="en-US" sz="1000" dirty="0"/>
              <a:t>           결제 인증번호를 요구하는 보이스피싱에 주의해주세요</a:t>
            </a:r>
            <a:r>
              <a:rPr lang="en-US" altLang="ko-KR" sz="1000" dirty="0"/>
              <a:t>. </a:t>
            </a:r>
            <a:r>
              <a:rPr lang="ko-KR" altLang="en-US" sz="1000" dirty="0"/>
              <a:t>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DA5D545-2A6E-4469-A099-BD92F4379815}"/>
              </a:ext>
            </a:extLst>
          </p:cNvPr>
          <p:cNvSpPr txBox="1"/>
          <p:nvPr/>
        </p:nvSpPr>
        <p:spPr>
          <a:xfrm>
            <a:off x="1632014" y="4276172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en-US" altLang="ko-KR" sz="1000" dirty="0"/>
              <a:t>[</a:t>
            </a:r>
            <a:r>
              <a:rPr lang="ko-KR" altLang="en-US" sz="1000" dirty="0"/>
              <a:t>오류</a:t>
            </a:r>
            <a:r>
              <a:rPr lang="en-US" altLang="ko-KR" sz="1000" dirty="0"/>
              <a:t>]</a:t>
            </a:r>
            <a:r>
              <a:rPr lang="ko-KR" altLang="en-US" sz="1000" dirty="0"/>
              <a:t>            고객센터 일시적 오류 안내        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F0F0565A-C6AE-46FA-8A4F-582C4DF3ABE3}"/>
              </a:ext>
            </a:extLst>
          </p:cNvPr>
          <p:cNvGrpSpPr/>
          <p:nvPr/>
        </p:nvGrpSpPr>
        <p:grpSpPr>
          <a:xfrm>
            <a:off x="3328735" y="2634399"/>
            <a:ext cx="240772" cy="215444"/>
            <a:chOff x="292829" y="1695755"/>
            <a:chExt cx="240772" cy="215444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4FAF6097-E8BC-40AA-B08B-C00F08FA68CF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220BC36-5BBA-4C8C-A323-CACCF825300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FD4411C3-C029-4544-9F32-F4E8E6228707}"/>
              </a:ext>
            </a:extLst>
          </p:cNvPr>
          <p:cNvGrpSpPr/>
          <p:nvPr/>
        </p:nvGrpSpPr>
        <p:grpSpPr>
          <a:xfrm>
            <a:off x="1528130" y="3225661"/>
            <a:ext cx="240772" cy="215444"/>
            <a:chOff x="292829" y="1695755"/>
            <a:chExt cx="240772" cy="215444"/>
          </a:xfrm>
        </p:grpSpPr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4D94CE7-E7C2-4906-9144-03086C3A911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4D7D6ED-17CC-4A63-A6E1-381A9422BA97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43F7C8F2-0B70-411C-9162-D8676C4B7A3B}"/>
              </a:ext>
            </a:extLst>
          </p:cNvPr>
          <p:cNvGrpSpPr/>
          <p:nvPr/>
        </p:nvGrpSpPr>
        <p:grpSpPr>
          <a:xfrm>
            <a:off x="3109151" y="5511003"/>
            <a:ext cx="240772" cy="215444"/>
            <a:chOff x="292829" y="1695755"/>
            <a:chExt cx="240772" cy="215444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11389761-BEF1-4056-82AC-8EA1793FD99F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36C9E76-A9E9-42E6-9E39-4780A2CC286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1051A20-1BB7-4443-94FD-6281E7BACE7F}"/>
              </a:ext>
            </a:extLst>
          </p:cNvPr>
          <p:cNvGrpSpPr/>
          <p:nvPr/>
        </p:nvGrpSpPr>
        <p:grpSpPr>
          <a:xfrm>
            <a:off x="3055957" y="5960872"/>
            <a:ext cx="240772" cy="215444"/>
            <a:chOff x="292829" y="1695755"/>
            <a:chExt cx="240772" cy="215444"/>
          </a:xfrm>
        </p:grpSpPr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0C2514B3-1905-45D0-93A3-4DBD75CE2D84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D1949C8-52EE-4619-B5F5-BCA58E90E72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80" name="표 179">
            <a:extLst>
              <a:ext uri="{FF2B5EF4-FFF2-40B4-BE49-F238E27FC236}">
                <a16:creationId xmlns:a16="http://schemas.microsoft.com/office/drawing/2014/main" id="{3C772313-662F-46F7-9C23-0D1C15583238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270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52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화면에서 공지사항 메뉴를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52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공지사항 카테고리 별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52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공지사항 목록 클릭 시 상세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52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내용 제목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내용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2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 변경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527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공지사항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032382"/>
                  </a:ext>
                </a:extLst>
              </a:tr>
              <a:tr h="5270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63537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사이트의 공지사항을 보여준다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카테고리별 검색이 가능하며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내용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 검색이 가능하다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목록 중 공지사항을 클릭 시 선택한 공지사항의 상세조회가 가능하다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회원과 똑같이 사용할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ko-KR" altLang="en-US" sz="1100" dirty="0"/>
                        <a:t>버튼을 클릭  공지사항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ko-KR" altLang="en-US" sz="1100" dirty="0"/>
                        <a:t>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F6E47442-6B14-4727-8444-DC2EABAC0EB3}"/>
              </a:ext>
            </a:extLst>
          </p:cNvPr>
          <p:cNvGrpSpPr/>
          <p:nvPr/>
        </p:nvGrpSpPr>
        <p:grpSpPr>
          <a:xfrm>
            <a:off x="6901974" y="2553691"/>
            <a:ext cx="240772" cy="215444"/>
            <a:chOff x="292829" y="1695755"/>
            <a:chExt cx="240772" cy="215444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33984854-159F-44C4-8A1E-95013A97F64D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CDBB7EF-088D-47AD-A44D-47DA1F3ED8A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02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302877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SS-RC-04-01-02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공지사항을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ko-KR" altLang="en-US" sz="1050" b="0" dirty="0"/>
                        <a:t>한다</a:t>
                      </a:r>
                      <a:r>
                        <a:rPr lang="en-US" altLang="ko-KR" sz="1050" b="0" dirty="0"/>
                        <a:t>. 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FB855A-6191-40AF-991C-5B107460BBA1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카테고리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첨부파일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내용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작성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취소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300612"/>
                  </a:ext>
                </a:extLst>
              </a:tr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42598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공지사항을 추가한다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첨부파일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내용을 입력한다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등록버튼을 클릭 시 공지사항이 등록되며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공지사항 상세보기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취소버튼 클릭 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취소하시겠습니까</a:t>
                      </a:r>
                      <a:r>
                        <a:rPr lang="en-US" altLang="ko-KR" sz="1100" dirty="0"/>
                        <a:t>? 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메시지 출력 되며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확인 버튼을 클릭하면  목록으로 이동한다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취소버튼을 클릭하면 메시지만 사라진다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C1E21E-FCA6-4A2A-B711-B63CE1948544}"/>
              </a:ext>
            </a:extLst>
          </p:cNvPr>
          <p:cNvGrpSpPr/>
          <p:nvPr/>
        </p:nvGrpSpPr>
        <p:grpSpPr>
          <a:xfrm>
            <a:off x="494345" y="1669182"/>
            <a:ext cx="8445440" cy="4680000"/>
            <a:chOff x="494345" y="1669182"/>
            <a:chExt cx="8445440" cy="468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601CF0-DFDA-48B5-A4EE-B2699BD1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45" y="1669182"/>
              <a:ext cx="844544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EE85BA-C8FE-4545-97D4-E2FA9521C201}"/>
                </a:ext>
              </a:extLst>
            </p:cNvPr>
            <p:cNvSpPr/>
            <p:nvPr/>
          </p:nvSpPr>
          <p:spPr>
            <a:xfrm>
              <a:off x="760021" y="2666010"/>
              <a:ext cx="7095506" cy="3408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A845B18-47F3-42BC-83FC-18B5D929D37D}"/>
              </a:ext>
            </a:extLst>
          </p:cNvPr>
          <p:cNvSpPr/>
          <p:nvPr/>
        </p:nvSpPr>
        <p:spPr>
          <a:xfrm>
            <a:off x="3010530" y="2799327"/>
            <a:ext cx="4433258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42FE3-86E0-446C-9118-15234BA363EA}"/>
              </a:ext>
            </a:extLst>
          </p:cNvPr>
          <p:cNvSpPr txBox="1"/>
          <p:nvPr/>
        </p:nvSpPr>
        <p:spPr>
          <a:xfrm>
            <a:off x="2406557" y="2800350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제목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0EAED6C-A5C6-4FD5-A0C7-A6C6C3D3E018}"/>
              </a:ext>
            </a:extLst>
          </p:cNvPr>
          <p:cNvSpPr/>
          <p:nvPr/>
        </p:nvSpPr>
        <p:spPr>
          <a:xfrm>
            <a:off x="3039608" y="3575344"/>
            <a:ext cx="3254539" cy="2728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첨부파일 없음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4691A-BED5-4288-96A2-C5F0D5047298}"/>
              </a:ext>
            </a:extLst>
          </p:cNvPr>
          <p:cNvSpPr txBox="1"/>
          <p:nvPr/>
        </p:nvSpPr>
        <p:spPr>
          <a:xfrm>
            <a:off x="2107910" y="3576367"/>
            <a:ext cx="93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첨부파일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C8D91CB-6822-4D54-BEB1-14A3AD652B16}"/>
              </a:ext>
            </a:extLst>
          </p:cNvPr>
          <p:cNvSpPr/>
          <p:nvPr/>
        </p:nvSpPr>
        <p:spPr>
          <a:xfrm>
            <a:off x="6408448" y="3573536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첨부파일 추가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FA32A77-C308-4CEE-A14D-DEBCF7616A52}"/>
              </a:ext>
            </a:extLst>
          </p:cNvPr>
          <p:cNvSpPr/>
          <p:nvPr/>
        </p:nvSpPr>
        <p:spPr>
          <a:xfrm>
            <a:off x="3010530" y="4031630"/>
            <a:ext cx="4433258" cy="1569068"/>
          </a:xfrm>
          <a:prstGeom prst="roundRect">
            <a:avLst>
              <a:gd name="adj" fmla="val 6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541503-38BB-4CC0-AFC3-B4481FCB0665}"/>
              </a:ext>
            </a:extLst>
          </p:cNvPr>
          <p:cNvSpPr txBox="1"/>
          <p:nvPr/>
        </p:nvSpPr>
        <p:spPr>
          <a:xfrm>
            <a:off x="2379637" y="4013682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66AE468-312F-4440-B0DB-314857A8F172}"/>
              </a:ext>
            </a:extLst>
          </p:cNvPr>
          <p:cNvSpPr/>
          <p:nvPr/>
        </p:nvSpPr>
        <p:spPr>
          <a:xfrm>
            <a:off x="3402807" y="5829767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27F9E03-992F-44B4-9B62-072FD258BE81}"/>
              </a:ext>
            </a:extLst>
          </p:cNvPr>
          <p:cNvSpPr/>
          <p:nvPr/>
        </p:nvSpPr>
        <p:spPr>
          <a:xfrm>
            <a:off x="4634345" y="5823998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76B4E-9256-4064-A41B-62CB03AFB5A0}"/>
              </a:ext>
            </a:extLst>
          </p:cNvPr>
          <p:cNvGrpSpPr/>
          <p:nvPr/>
        </p:nvGrpSpPr>
        <p:grpSpPr>
          <a:xfrm>
            <a:off x="2286171" y="2697498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FD15D51-EF03-49EA-B20D-1CF467C3E05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CDE002-4871-43EE-98C0-4CEB41BD5BC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4A9B4F-7309-4D00-ABC6-610B4CAAADB4}"/>
              </a:ext>
            </a:extLst>
          </p:cNvPr>
          <p:cNvGrpSpPr/>
          <p:nvPr/>
        </p:nvGrpSpPr>
        <p:grpSpPr>
          <a:xfrm>
            <a:off x="3221116" y="5679282"/>
            <a:ext cx="240772" cy="215444"/>
            <a:chOff x="292829" y="1695755"/>
            <a:chExt cx="240772" cy="21544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44AC0C9-4480-46A9-A67F-F31EB6FA7D0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20B26D-A29D-45EA-885B-353BAECC500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9F2C0-BD36-4089-B259-CBEF13119E9C}"/>
              </a:ext>
            </a:extLst>
          </p:cNvPr>
          <p:cNvGrpSpPr/>
          <p:nvPr/>
        </p:nvGrpSpPr>
        <p:grpSpPr>
          <a:xfrm>
            <a:off x="4467226" y="5679282"/>
            <a:ext cx="240772" cy="215444"/>
            <a:chOff x="292829" y="1695755"/>
            <a:chExt cx="240772" cy="21544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5945C2B-B5E6-4FE4-A9CA-78D0990BC32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CB706A-0817-4203-AE77-90607BD0C92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A1182A-D575-444A-8BD7-84CDCEFB1EFE}"/>
              </a:ext>
            </a:extLst>
          </p:cNvPr>
          <p:cNvSpPr txBox="1"/>
          <p:nvPr/>
        </p:nvSpPr>
        <p:spPr>
          <a:xfrm>
            <a:off x="2082556" y="3162914"/>
            <a:ext cx="93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카테고리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6A1E236-0932-44B1-A8CE-0C84AD810C78}"/>
              </a:ext>
            </a:extLst>
          </p:cNvPr>
          <p:cNvSpPr/>
          <p:nvPr/>
        </p:nvSpPr>
        <p:spPr>
          <a:xfrm>
            <a:off x="3010530" y="325113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E197CA-B560-4B97-BD36-956F9D73B8B4}"/>
              </a:ext>
            </a:extLst>
          </p:cNvPr>
          <p:cNvSpPr txBox="1"/>
          <p:nvPr/>
        </p:nvSpPr>
        <p:spPr>
          <a:xfrm>
            <a:off x="3154532" y="3195652"/>
            <a:ext cx="436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안내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160428D-CE85-4CEA-9A59-240D5292A18D}"/>
              </a:ext>
            </a:extLst>
          </p:cNvPr>
          <p:cNvSpPr/>
          <p:nvPr/>
        </p:nvSpPr>
        <p:spPr>
          <a:xfrm>
            <a:off x="3889666" y="3244870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8625BA-E8BA-4949-942A-4C490E10122C}"/>
              </a:ext>
            </a:extLst>
          </p:cNvPr>
          <p:cNvSpPr txBox="1"/>
          <p:nvPr/>
        </p:nvSpPr>
        <p:spPr>
          <a:xfrm>
            <a:off x="4033666" y="3189386"/>
            <a:ext cx="436182" cy="21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오류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CC32D5-FBE1-4FD7-9D79-346627A73325}"/>
              </a:ext>
            </a:extLst>
          </p:cNvPr>
          <p:cNvSpPr/>
          <p:nvPr/>
        </p:nvSpPr>
        <p:spPr>
          <a:xfrm>
            <a:off x="4762728" y="325421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8DD559-E13D-45E9-AB77-A086C4FDF3AD}"/>
              </a:ext>
            </a:extLst>
          </p:cNvPr>
          <p:cNvSpPr txBox="1"/>
          <p:nvPr/>
        </p:nvSpPr>
        <p:spPr>
          <a:xfrm>
            <a:off x="4906729" y="3198729"/>
            <a:ext cx="611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개선사항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6787B8-43A6-40CF-81CF-6C1007274E8E}"/>
              </a:ext>
            </a:extLst>
          </p:cNvPr>
          <p:cNvGrpSpPr/>
          <p:nvPr/>
        </p:nvGrpSpPr>
        <p:grpSpPr>
          <a:xfrm>
            <a:off x="6566658" y="5363096"/>
            <a:ext cx="2294207" cy="1373350"/>
            <a:chOff x="5826996" y="5184952"/>
            <a:chExt cx="2643188" cy="157293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0BB99D-0072-4CBE-B3FA-2992B56E2319}"/>
                </a:ext>
              </a:extLst>
            </p:cNvPr>
            <p:cNvSpPr/>
            <p:nvPr/>
          </p:nvSpPr>
          <p:spPr>
            <a:xfrm>
              <a:off x="5826996" y="5188818"/>
              <a:ext cx="2643188" cy="1569068"/>
            </a:xfrm>
            <a:prstGeom prst="roundRect">
              <a:avLst>
                <a:gd name="adj" fmla="val 125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F5B3D84D-12E1-4815-9048-9FEAE4918D47}"/>
                </a:ext>
              </a:extLst>
            </p:cNvPr>
            <p:cNvSpPr/>
            <p:nvPr/>
          </p:nvSpPr>
          <p:spPr>
            <a:xfrm>
              <a:off x="5826996" y="5184952"/>
              <a:ext cx="2643188" cy="411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B84596-7529-4F97-AC62-89F2E03F21C5}"/>
                </a:ext>
              </a:extLst>
            </p:cNvPr>
            <p:cNvSpPr txBox="1"/>
            <p:nvPr/>
          </p:nvSpPr>
          <p:spPr>
            <a:xfrm>
              <a:off x="6123779" y="5766453"/>
              <a:ext cx="2131002" cy="31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정말 취소하시겠습니까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96332E42-180D-4ECA-8947-D84345AEC886}"/>
                </a:ext>
              </a:extLst>
            </p:cNvPr>
            <p:cNvSpPr/>
            <p:nvPr/>
          </p:nvSpPr>
          <p:spPr>
            <a:xfrm>
              <a:off x="6294147" y="6222310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확인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FCC928E-8066-4032-9C36-1288603B0688}"/>
                </a:ext>
              </a:extLst>
            </p:cNvPr>
            <p:cNvSpPr/>
            <p:nvPr/>
          </p:nvSpPr>
          <p:spPr>
            <a:xfrm>
              <a:off x="7233017" y="6219928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26190C2-7526-4639-951F-97163CC15465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5642653" y="5622598"/>
            <a:ext cx="383802" cy="13359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65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401138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SS-RC-04-01-03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상세 조회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상세 정보를 보여준다</a:t>
                      </a:r>
                      <a:r>
                        <a:rPr lang="en-US" altLang="ko-KR" sz="1050" b="0" dirty="0"/>
                        <a:t>. 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FB855A-6191-40AF-991C-5B107460BBA1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229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공지사항의 상세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뒤로 가기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수정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871340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삭제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303356"/>
                  </a:ext>
                </a:extLst>
              </a:tr>
              <a:tr h="6229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11452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공지사항의 상세정보를 조회할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뒤로 가기 버튼 클릭 시 목록으로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회원과 똑같이 사용할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수정버튼 클릭 시 수정할 수 있는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삭제버튼 클릭 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삭제하시겠습니까</a:t>
                      </a:r>
                      <a:r>
                        <a:rPr lang="en-US" altLang="ko-KR" sz="1100" dirty="0"/>
                        <a:t>?</a:t>
                      </a:r>
                      <a:r>
                        <a:rPr lang="ko-KR" altLang="en-US" sz="1100" dirty="0"/>
                        <a:t>‘라는 메시지 출력 되며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확인 버튼을 클릭하면  목록으로 이동한다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취소버튼을 클릭하면 메시지만 사라진다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C1E21E-FCA6-4A2A-B711-B63CE1948544}"/>
              </a:ext>
            </a:extLst>
          </p:cNvPr>
          <p:cNvGrpSpPr/>
          <p:nvPr/>
        </p:nvGrpSpPr>
        <p:grpSpPr>
          <a:xfrm>
            <a:off x="494345" y="1669182"/>
            <a:ext cx="8445440" cy="4680000"/>
            <a:chOff x="494345" y="1669182"/>
            <a:chExt cx="8445440" cy="468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601CF0-DFDA-48B5-A4EE-B2699BD1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45" y="1669182"/>
              <a:ext cx="844544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EE85BA-C8FE-4545-97D4-E2FA9521C201}"/>
                </a:ext>
              </a:extLst>
            </p:cNvPr>
            <p:cNvSpPr/>
            <p:nvPr/>
          </p:nvSpPr>
          <p:spPr>
            <a:xfrm>
              <a:off x="760021" y="2666010"/>
              <a:ext cx="7095506" cy="3408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16D2878-DCCC-4FAC-8A0E-0411E21D0F72}"/>
              </a:ext>
            </a:extLst>
          </p:cNvPr>
          <p:cNvCxnSpPr>
            <a:cxnSpLocks/>
          </p:cNvCxnSpPr>
          <p:nvPr/>
        </p:nvCxnSpPr>
        <p:spPr>
          <a:xfrm>
            <a:off x="1553026" y="2829857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3AB3B2F-6CCB-4B87-9232-81DEA369F2AD}"/>
              </a:ext>
            </a:extLst>
          </p:cNvPr>
          <p:cNvSpPr txBox="1"/>
          <p:nvPr/>
        </p:nvSpPr>
        <p:spPr>
          <a:xfrm>
            <a:off x="1553026" y="2943697"/>
            <a:ext cx="6119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ko-KR" altLang="en-US" sz="1050" dirty="0"/>
              <a:t>고객센터 일시적 오류 안내                                오류                            </a:t>
            </a:r>
            <a:r>
              <a:rPr lang="en-US" altLang="ko-KR" sz="1050" dirty="0"/>
              <a:t>2019.08.04</a:t>
            </a:r>
            <a:endParaRPr lang="ko-KR" altLang="en-US" sz="10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6B09FDC-5C14-4F85-B859-CC7873E43E70}"/>
              </a:ext>
            </a:extLst>
          </p:cNvPr>
          <p:cNvCxnSpPr>
            <a:cxnSpLocks/>
          </p:cNvCxnSpPr>
          <p:nvPr/>
        </p:nvCxnSpPr>
        <p:spPr>
          <a:xfrm>
            <a:off x="1574593" y="5908813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A0D431E-3DDD-425D-B898-EB783ECF15A7}"/>
              </a:ext>
            </a:extLst>
          </p:cNvPr>
          <p:cNvCxnSpPr>
            <a:cxnSpLocks/>
          </p:cNvCxnSpPr>
          <p:nvPr/>
        </p:nvCxnSpPr>
        <p:spPr>
          <a:xfrm>
            <a:off x="1553026" y="3315631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731A66-BE6E-48FC-8C17-114AFFE60799}"/>
              </a:ext>
            </a:extLst>
          </p:cNvPr>
          <p:cNvSpPr/>
          <p:nvPr/>
        </p:nvSpPr>
        <p:spPr>
          <a:xfrm>
            <a:off x="1669065" y="344658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안녕하세요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  <a:b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</a:br>
            <a:endParaRPr lang="en-US" altLang="ko-KR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고객센터 서비스에서 페이지가 멈추는 현상이 발생하였고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,</a:t>
            </a:r>
          </a:p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긴급하게 수정작업을 진행하여 현재는 정상적으로 서비스를 이용하실 수 있습니다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  <a:endParaRPr lang="ko-KR" altLang="en-US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endParaRPr lang="ko-KR" altLang="en-US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보다 안정적인 서비스를 위해 최선을 다하는 </a:t>
            </a:r>
            <a:r>
              <a:rPr lang="ko-KR" altLang="en-US" sz="1200" dirty="0" err="1">
                <a:solidFill>
                  <a:srgbClr val="333333"/>
                </a:solidFill>
                <a:ea typeface="돋움" panose="020B0600000101010101" pitchFamily="50" charset="-127"/>
              </a:rPr>
              <a:t>프로포폴이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 되겠습니다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감사합니다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  <a:b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</a:br>
            <a:endParaRPr lang="en-US" altLang="ko-KR" sz="12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2019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년 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8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월 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04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20CDDEF-824C-44A5-BCB1-C92125DDBBDA}"/>
              </a:ext>
            </a:extLst>
          </p:cNvPr>
          <p:cNvSpPr/>
          <p:nvPr/>
        </p:nvSpPr>
        <p:spPr>
          <a:xfrm>
            <a:off x="6851274" y="5945096"/>
            <a:ext cx="1004253" cy="215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 뒤로 가기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E29B2A-8E5C-4F2A-B770-DF81C9FF3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92" y="5974667"/>
            <a:ext cx="145998" cy="145998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38A75FB7-965C-45DF-8EF9-859D2D199268}"/>
              </a:ext>
            </a:extLst>
          </p:cNvPr>
          <p:cNvGrpSpPr/>
          <p:nvPr/>
        </p:nvGrpSpPr>
        <p:grpSpPr>
          <a:xfrm>
            <a:off x="1428293" y="2680291"/>
            <a:ext cx="240772" cy="215444"/>
            <a:chOff x="292829" y="1695755"/>
            <a:chExt cx="240772" cy="215444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098636C-6E46-480A-8E2E-D57F5246397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B599D7A-29CF-455C-A663-7FE7AE0B73B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B31F46C-CCC7-4B8D-8A10-71B40F7BCA5D}"/>
              </a:ext>
            </a:extLst>
          </p:cNvPr>
          <p:cNvGrpSpPr/>
          <p:nvPr/>
        </p:nvGrpSpPr>
        <p:grpSpPr>
          <a:xfrm>
            <a:off x="6651622" y="5867671"/>
            <a:ext cx="240772" cy="215444"/>
            <a:chOff x="292829" y="1695755"/>
            <a:chExt cx="240772" cy="215444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A72839B-FEFF-4B6B-A74A-217AFEA636B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6E1ECB-BBE0-4761-AAF1-683ABFDF476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1867CF-8FC0-4D3B-930B-62B3E133CA87}"/>
              </a:ext>
            </a:extLst>
          </p:cNvPr>
          <p:cNvSpPr/>
          <p:nvPr/>
        </p:nvSpPr>
        <p:spPr>
          <a:xfrm>
            <a:off x="1574594" y="5980437"/>
            <a:ext cx="872900" cy="2634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B4746C1-50BB-41A2-AD93-6F38BDCBB797}"/>
              </a:ext>
            </a:extLst>
          </p:cNvPr>
          <p:cNvSpPr/>
          <p:nvPr/>
        </p:nvSpPr>
        <p:spPr>
          <a:xfrm>
            <a:off x="2553173" y="5982929"/>
            <a:ext cx="872900" cy="2634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삭제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3EDED2A-C1DE-4A68-A8B3-86A669A542A0}"/>
              </a:ext>
            </a:extLst>
          </p:cNvPr>
          <p:cNvGrpSpPr/>
          <p:nvPr/>
        </p:nvGrpSpPr>
        <p:grpSpPr>
          <a:xfrm>
            <a:off x="1444022" y="5843843"/>
            <a:ext cx="240772" cy="215444"/>
            <a:chOff x="292829" y="1695755"/>
            <a:chExt cx="240772" cy="21544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5DC5B97-6953-439F-A1CD-C9E25653E1D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C2F066-B844-4CA8-A3D2-593C3D3A50B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2A86C09-1093-4647-AD1C-310BBD14C8FD}"/>
              </a:ext>
            </a:extLst>
          </p:cNvPr>
          <p:cNvGrpSpPr/>
          <p:nvPr/>
        </p:nvGrpSpPr>
        <p:grpSpPr>
          <a:xfrm>
            <a:off x="2426957" y="5843843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44D0EF-8D22-438D-874C-1390BE280D5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3C6F7A-3C49-45CE-8E81-B2293784918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441B89D-AE90-4066-8EF4-9C61B6C1CC43}"/>
              </a:ext>
            </a:extLst>
          </p:cNvPr>
          <p:cNvGrpSpPr/>
          <p:nvPr/>
        </p:nvGrpSpPr>
        <p:grpSpPr>
          <a:xfrm>
            <a:off x="4344315" y="4872987"/>
            <a:ext cx="2294207" cy="1373350"/>
            <a:chOff x="5826996" y="5184952"/>
            <a:chExt cx="2643188" cy="157293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B2BEFAA-ECED-456D-9954-09999D34AD5A}"/>
                </a:ext>
              </a:extLst>
            </p:cNvPr>
            <p:cNvSpPr/>
            <p:nvPr/>
          </p:nvSpPr>
          <p:spPr>
            <a:xfrm>
              <a:off x="5826996" y="5188818"/>
              <a:ext cx="2643188" cy="1569068"/>
            </a:xfrm>
            <a:prstGeom prst="roundRect">
              <a:avLst>
                <a:gd name="adj" fmla="val 125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위쪽 모서리 42">
              <a:extLst>
                <a:ext uri="{FF2B5EF4-FFF2-40B4-BE49-F238E27FC236}">
                  <a16:creationId xmlns:a16="http://schemas.microsoft.com/office/drawing/2014/main" id="{64B0F67F-6001-4824-9619-FEBB222049B8}"/>
                </a:ext>
              </a:extLst>
            </p:cNvPr>
            <p:cNvSpPr/>
            <p:nvPr/>
          </p:nvSpPr>
          <p:spPr>
            <a:xfrm>
              <a:off x="5826996" y="5184952"/>
              <a:ext cx="2643188" cy="411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DC922CC-5000-4466-B0C4-B6B3C3AB9499}"/>
                </a:ext>
              </a:extLst>
            </p:cNvPr>
            <p:cNvSpPr txBox="1"/>
            <p:nvPr/>
          </p:nvSpPr>
          <p:spPr>
            <a:xfrm>
              <a:off x="6123779" y="5766453"/>
              <a:ext cx="2131002" cy="31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정말 삭제하시겠습니까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E6D651B-03F1-4413-A7E6-C78AA6EB79D1}"/>
                </a:ext>
              </a:extLst>
            </p:cNvPr>
            <p:cNvSpPr/>
            <p:nvPr/>
          </p:nvSpPr>
          <p:spPr>
            <a:xfrm>
              <a:off x="6294147" y="6222310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확인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15B1466-55B5-4316-A4FE-F6604DC3D87C}"/>
                </a:ext>
              </a:extLst>
            </p:cNvPr>
            <p:cNvSpPr/>
            <p:nvPr/>
          </p:nvSpPr>
          <p:spPr>
            <a:xfrm>
              <a:off x="7233017" y="6219928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65B3A0-2E52-4029-B65F-ABD14A5042FA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426073" y="6112141"/>
            <a:ext cx="918242" cy="2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54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123043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SS-RC-04-01-04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공지사항을 수정한다</a:t>
                      </a:r>
                      <a:r>
                        <a:rPr lang="en-US" altLang="ko-KR" sz="1050" b="0" dirty="0"/>
                        <a:t>. 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FB855A-6191-40AF-991C-5B107460BBA1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카테고리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첨부파일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내용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취소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300612"/>
                  </a:ext>
                </a:extLst>
              </a:tr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42598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공지사항을 수정한다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첨부파일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내용을 변경한다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수정버튼을 클릭 시 공지사항이 수정되며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공지사항 상세보기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취소버튼 클릭 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취소하시겠습니까</a:t>
                      </a:r>
                      <a:r>
                        <a:rPr lang="en-US" altLang="ko-KR" sz="1100" dirty="0"/>
                        <a:t>? 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메시지 출력 되며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확인 버튼을 클릭하면  상제조회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취소버튼을 클릭하면 메시지만 사라진다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C1E21E-FCA6-4A2A-B711-B63CE1948544}"/>
              </a:ext>
            </a:extLst>
          </p:cNvPr>
          <p:cNvGrpSpPr/>
          <p:nvPr/>
        </p:nvGrpSpPr>
        <p:grpSpPr>
          <a:xfrm>
            <a:off x="494345" y="1669182"/>
            <a:ext cx="8445440" cy="4680000"/>
            <a:chOff x="494345" y="1669182"/>
            <a:chExt cx="8445440" cy="468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601CF0-DFDA-48B5-A4EE-B2699BD1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45" y="1669182"/>
              <a:ext cx="844544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EE85BA-C8FE-4545-97D4-E2FA9521C201}"/>
                </a:ext>
              </a:extLst>
            </p:cNvPr>
            <p:cNvSpPr/>
            <p:nvPr/>
          </p:nvSpPr>
          <p:spPr>
            <a:xfrm>
              <a:off x="760021" y="2666010"/>
              <a:ext cx="7095506" cy="3408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A845B18-47F3-42BC-83FC-18B5D929D37D}"/>
              </a:ext>
            </a:extLst>
          </p:cNvPr>
          <p:cNvSpPr/>
          <p:nvPr/>
        </p:nvSpPr>
        <p:spPr>
          <a:xfrm>
            <a:off x="3010530" y="2799327"/>
            <a:ext cx="4433258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고객센터 일시적 오류 안내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42FE3-86E0-446C-9118-15234BA363EA}"/>
              </a:ext>
            </a:extLst>
          </p:cNvPr>
          <p:cNvSpPr txBox="1"/>
          <p:nvPr/>
        </p:nvSpPr>
        <p:spPr>
          <a:xfrm>
            <a:off x="2406557" y="2800350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제목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0EAED6C-A5C6-4FD5-A0C7-A6C6C3D3E018}"/>
              </a:ext>
            </a:extLst>
          </p:cNvPr>
          <p:cNvSpPr/>
          <p:nvPr/>
        </p:nvSpPr>
        <p:spPr>
          <a:xfrm>
            <a:off x="3039608" y="3575344"/>
            <a:ext cx="3254539" cy="2728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첨부파일 없음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4691A-BED5-4288-96A2-C5F0D5047298}"/>
              </a:ext>
            </a:extLst>
          </p:cNvPr>
          <p:cNvSpPr txBox="1"/>
          <p:nvPr/>
        </p:nvSpPr>
        <p:spPr>
          <a:xfrm>
            <a:off x="2107910" y="3576367"/>
            <a:ext cx="93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첨부파일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C8D91CB-6822-4D54-BEB1-14A3AD652B16}"/>
              </a:ext>
            </a:extLst>
          </p:cNvPr>
          <p:cNvSpPr/>
          <p:nvPr/>
        </p:nvSpPr>
        <p:spPr>
          <a:xfrm>
            <a:off x="6408448" y="3573536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첨부파일 추가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FA32A77-C308-4CEE-A14D-DEBCF7616A52}"/>
              </a:ext>
            </a:extLst>
          </p:cNvPr>
          <p:cNvSpPr/>
          <p:nvPr/>
        </p:nvSpPr>
        <p:spPr>
          <a:xfrm>
            <a:off x="3010530" y="4031630"/>
            <a:ext cx="4433258" cy="1569068"/>
          </a:xfrm>
          <a:prstGeom prst="roundRect">
            <a:avLst>
              <a:gd name="adj" fmla="val 6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rgbClr val="333333"/>
                </a:solidFill>
                <a:ea typeface="돋움" panose="020B0600000101010101" pitchFamily="50" charset="-127"/>
              </a:rPr>
              <a:t>안녕하세요</a:t>
            </a:r>
            <a: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  <a:b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</a:br>
            <a:endParaRPr lang="en-US" altLang="ko-KR" sz="9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ko-KR" altLang="en-US" sz="900" dirty="0">
                <a:solidFill>
                  <a:srgbClr val="333333"/>
                </a:solidFill>
                <a:ea typeface="돋움" panose="020B0600000101010101" pitchFamily="50" charset="-127"/>
              </a:rPr>
              <a:t>고객센터 서비스에서 페이지가 멈추는 현상이 발생하였고</a:t>
            </a:r>
            <a: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  <a:t>,</a:t>
            </a:r>
          </a:p>
          <a:p>
            <a:r>
              <a:rPr lang="ko-KR" altLang="en-US" sz="900" dirty="0">
                <a:solidFill>
                  <a:srgbClr val="333333"/>
                </a:solidFill>
                <a:ea typeface="돋움" panose="020B0600000101010101" pitchFamily="50" charset="-127"/>
              </a:rPr>
              <a:t>긴급하게 수정작업을 진행하여 현재는 정상적으로 서비스를 이용하실 수 있습니다</a:t>
            </a:r>
            <a: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  <a:endParaRPr lang="ko-KR" altLang="en-US" sz="9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endParaRPr lang="ko-KR" altLang="en-US" sz="9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ko-KR" altLang="en-US" sz="900" dirty="0">
                <a:solidFill>
                  <a:srgbClr val="333333"/>
                </a:solidFill>
                <a:ea typeface="돋움" panose="020B0600000101010101" pitchFamily="50" charset="-127"/>
              </a:rPr>
              <a:t>보다 안정적인 서비스를 위해 최선을 다하는 </a:t>
            </a:r>
            <a:r>
              <a:rPr lang="ko-KR" altLang="en-US" sz="900" dirty="0" err="1">
                <a:solidFill>
                  <a:srgbClr val="333333"/>
                </a:solidFill>
                <a:ea typeface="돋움" panose="020B0600000101010101" pitchFamily="50" charset="-127"/>
              </a:rPr>
              <a:t>프로포폴이</a:t>
            </a:r>
            <a:r>
              <a:rPr lang="ko-KR" altLang="en-US" sz="900" dirty="0">
                <a:solidFill>
                  <a:srgbClr val="333333"/>
                </a:solidFill>
                <a:ea typeface="돋움" panose="020B0600000101010101" pitchFamily="50" charset="-127"/>
              </a:rPr>
              <a:t> 되겠습니다</a:t>
            </a:r>
            <a: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</a:p>
          <a:p>
            <a:endParaRPr lang="en-US" altLang="ko-KR" sz="9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ko-KR" altLang="en-US" sz="900" dirty="0">
                <a:solidFill>
                  <a:srgbClr val="333333"/>
                </a:solidFill>
                <a:ea typeface="돋움" panose="020B0600000101010101" pitchFamily="50" charset="-127"/>
              </a:rPr>
              <a:t>감사합니다</a:t>
            </a:r>
            <a: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  <a:b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</a:br>
            <a:endParaRPr lang="en-US" altLang="ko-KR" sz="9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  <a:t>2019</a:t>
            </a:r>
            <a:r>
              <a:rPr lang="ko-KR" altLang="en-US" sz="900" dirty="0">
                <a:solidFill>
                  <a:srgbClr val="333333"/>
                </a:solidFill>
                <a:ea typeface="돋움" panose="020B0600000101010101" pitchFamily="50" charset="-127"/>
              </a:rPr>
              <a:t>년 </a:t>
            </a:r>
            <a: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  <a:t>8</a:t>
            </a:r>
            <a:r>
              <a:rPr lang="ko-KR" altLang="en-US" sz="900" dirty="0">
                <a:solidFill>
                  <a:srgbClr val="333333"/>
                </a:solidFill>
                <a:ea typeface="돋움" panose="020B0600000101010101" pitchFamily="50" charset="-127"/>
              </a:rPr>
              <a:t>월 </a:t>
            </a:r>
            <a:r>
              <a:rPr lang="en-US" altLang="ko-KR" sz="900" dirty="0">
                <a:solidFill>
                  <a:srgbClr val="333333"/>
                </a:solidFill>
                <a:ea typeface="돋움" panose="020B0600000101010101" pitchFamily="50" charset="-127"/>
              </a:rPr>
              <a:t>04</a:t>
            </a:r>
            <a:r>
              <a:rPr lang="ko-KR" altLang="en-US" sz="900" dirty="0">
                <a:solidFill>
                  <a:srgbClr val="333333"/>
                </a:solidFill>
                <a:ea typeface="돋움" panose="020B0600000101010101" pitchFamily="50" charset="-127"/>
              </a:rPr>
              <a:t>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541503-38BB-4CC0-AFC3-B4481FCB0665}"/>
              </a:ext>
            </a:extLst>
          </p:cNvPr>
          <p:cNvSpPr txBox="1"/>
          <p:nvPr/>
        </p:nvSpPr>
        <p:spPr>
          <a:xfrm>
            <a:off x="2379637" y="4013682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66AE468-312F-4440-B0DB-314857A8F172}"/>
              </a:ext>
            </a:extLst>
          </p:cNvPr>
          <p:cNvSpPr/>
          <p:nvPr/>
        </p:nvSpPr>
        <p:spPr>
          <a:xfrm>
            <a:off x="3402807" y="5829767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27F9E03-992F-44B4-9B62-072FD258BE81}"/>
              </a:ext>
            </a:extLst>
          </p:cNvPr>
          <p:cNvSpPr/>
          <p:nvPr/>
        </p:nvSpPr>
        <p:spPr>
          <a:xfrm>
            <a:off x="4634345" y="5823998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76B4E-9256-4064-A41B-62CB03AFB5A0}"/>
              </a:ext>
            </a:extLst>
          </p:cNvPr>
          <p:cNvGrpSpPr/>
          <p:nvPr/>
        </p:nvGrpSpPr>
        <p:grpSpPr>
          <a:xfrm>
            <a:off x="2286171" y="2697498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FD15D51-EF03-49EA-B20D-1CF467C3E05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CDE002-4871-43EE-98C0-4CEB41BD5BC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4A9B4F-7309-4D00-ABC6-610B4CAAADB4}"/>
              </a:ext>
            </a:extLst>
          </p:cNvPr>
          <p:cNvGrpSpPr/>
          <p:nvPr/>
        </p:nvGrpSpPr>
        <p:grpSpPr>
          <a:xfrm>
            <a:off x="3221116" y="5679282"/>
            <a:ext cx="240772" cy="215444"/>
            <a:chOff x="292829" y="1695755"/>
            <a:chExt cx="240772" cy="21544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44AC0C9-4480-46A9-A67F-F31EB6FA7D0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20B26D-A29D-45EA-885B-353BAECC500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9F2C0-BD36-4089-B259-CBEF13119E9C}"/>
              </a:ext>
            </a:extLst>
          </p:cNvPr>
          <p:cNvGrpSpPr/>
          <p:nvPr/>
        </p:nvGrpSpPr>
        <p:grpSpPr>
          <a:xfrm>
            <a:off x="4467226" y="5679282"/>
            <a:ext cx="240772" cy="215444"/>
            <a:chOff x="292829" y="1695755"/>
            <a:chExt cx="240772" cy="21544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5945C2B-B5E6-4FE4-A9CA-78D0990BC32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CB706A-0817-4203-AE77-90607BD0C92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A1182A-D575-444A-8BD7-84CDCEFB1EFE}"/>
              </a:ext>
            </a:extLst>
          </p:cNvPr>
          <p:cNvSpPr txBox="1"/>
          <p:nvPr/>
        </p:nvSpPr>
        <p:spPr>
          <a:xfrm>
            <a:off x="2082556" y="3162914"/>
            <a:ext cx="93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카테고리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6A1E236-0932-44B1-A8CE-0C84AD810C78}"/>
              </a:ext>
            </a:extLst>
          </p:cNvPr>
          <p:cNvSpPr/>
          <p:nvPr/>
        </p:nvSpPr>
        <p:spPr>
          <a:xfrm>
            <a:off x="3010530" y="325113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E197CA-B560-4B97-BD36-956F9D73B8B4}"/>
              </a:ext>
            </a:extLst>
          </p:cNvPr>
          <p:cNvSpPr txBox="1"/>
          <p:nvPr/>
        </p:nvSpPr>
        <p:spPr>
          <a:xfrm>
            <a:off x="3154532" y="3195652"/>
            <a:ext cx="436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안내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160428D-CE85-4CEA-9A59-240D5292A18D}"/>
              </a:ext>
            </a:extLst>
          </p:cNvPr>
          <p:cNvSpPr/>
          <p:nvPr/>
        </p:nvSpPr>
        <p:spPr>
          <a:xfrm>
            <a:off x="3889666" y="3244870"/>
            <a:ext cx="144000" cy="144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8625BA-E8BA-4949-942A-4C490E10122C}"/>
              </a:ext>
            </a:extLst>
          </p:cNvPr>
          <p:cNvSpPr txBox="1"/>
          <p:nvPr/>
        </p:nvSpPr>
        <p:spPr>
          <a:xfrm>
            <a:off x="4033666" y="3189386"/>
            <a:ext cx="436182" cy="215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오류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CC32D5-FBE1-4FD7-9D79-346627A73325}"/>
              </a:ext>
            </a:extLst>
          </p:cNvPr>
          <p:cNvSpPr/>
          <p:nvPr/>
        </p:nvSpPr>
        <p:spPr>
          <a:xfrm>
            <a:off x="4762728" y="325421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8DD559-E13D-45E9-AB77-A086C4FDF3AD}"/>
              </a:ext>
            </a:extLst>
          </p:cNvPr>
          <p:cNvSpPr txBox="1"/>
          <p:nvPr/>
        </p:nvSpPr>
        <p:spPr>
          <a:xfrm>
            <a:off x="4906729" y="3198729"/>
            <a:ext cx="611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개선사항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6787B8-43A6-40CF-81CF-6C1007274E8E}"/>
              </a:ext>
            </a:extLst>
          </p:cNvPr>
          <p:cNvGrpSpPr/>
          <p:nvPr/>
        </p:nvGrpSpPr>
        <p:grpSpPr>
          <a:xfrm>
            <a:off x="6566658" y="5363096"/>
            <a:ext cx="2294207" cy="1373350"/>
            <a:chOff x="5826996" y="5184952"/>
            <a:chExt cx="2643188" cy="157293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0BB99D-0072-4CBE-B3FA-2992B56E2319}"/>
                </a:ext>
              </a:extLst>
            </p:cNvPr>
            <p:cNvSpPr/>
            <p:nvPr/>
          </p:nvSpPr>
          <p:spPr>
            <a:xfrm>
              <a:off x="5826996" y="5188818"/>
              <a:ext cx="2643188" cy="1569068"/>
            </a:xfrm>
            <a:prstGeom prst="roundRect">
              <a:avLst>
                <a:gd name="adj" fmla="val 125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F5B3D84D-12E1-4815-9048-9FEAE4918D47}"/>
                </a:ext>
              </a:extLst>
            </p:cNvPr>
            <p:cNvSpPr/>
            <p:nvPr/>
          </p:nvSpPr>
          <p:spPr>
            <a:xfrm>
              <a:off x="5826996" y="5184952"/>
              <a:ext cx="2643188" cy="411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B84596-7529-4F97-AC62-89F2E03F21C5}"/>
                </a:ext>
              </a:extLst>
            </p:cNvPr>
            <p:cNvSpPr txBox="1"/>
            <p:nvPr/>
          </p:nvSpPr>
          <p:spPr>
            <a:xfrm>
              <a:off x="6123779" y="5766453"/>
              <a:ext cx="2131002" cy="31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정말 취소하시겠습니까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96332E42-180D-4ECA-8947-D84345AEC886}"/>
                </a:ext>
              </a:extLst>
            </p:cNvPr>
            <p:cNvSpPr/>
            <p:nvPr/>
          </p:nvSpPr>
          <p:spPr>
            <a:xfrm>
              <a:off x="6294147" y="6222310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확인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FCC928E-8066-4032-9C36-1288603B0688}"/>
                </a:ext>
              </a:extLst>
            </p:cNvPr>
            <p:cNvSpPr/>
            <p:nvPr/>
          </p:nvSpPr>
          <p:spPr>
            <a:xfrm>
              <a:off x="7233017" y="6219928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26190C2-7526-4639-951F-97163CC15465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5642653" y="5622598"/>
            <a:ext cx="383802" cy="13359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332068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SS-RC-01-00-03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공통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아이디</a:t>
                      </a:r>
                      <a:r>
                        <a:rPr lang="en-US" altLang="ko-KR" sz="1050" b="0" dirty="0"/>
                        <a:t>/</a:t>
                      </a:r>
                      <a:r>
                        <a:rPr lang="ko-KR" altLang="en-US" sz="1050" b="0" dirty="0"/>
                        <a:t>비밀번호 오류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76120"/>
              </p:ext>
            </p:extLst>
          </p:nvPr>
        </p:nvGraphicFramePr>
        <p:xfrm>
          <a:off x="9268691" y="0"/>
          <a:ext cx="2923310" cy="685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95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1935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229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아이디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비밀번호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로그인</a:t>
                      </a:r>
                      <a:r>
                        <a:rPr lang="ko-KR" altLang="en-US" sz="1000" baseline="0" dirty="0"/>
                        <a:t> 버튼을 클릭한다</a:t>
                      </a:r>
                      <a:r>
                        <a:rPr lang="en-US" altLang="ko-KR" sz="1000" baseline="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알림 창이 뜬다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6229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11452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아이디 또는 비밀번호가 일치하지 않을 시 알림 창이 뜨는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40" y="1466719"/>
            <a:ext cx="3855562" cy="5222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1557" y="2462143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2499" y="3247161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8886" y="4179393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98702" y="2315131"/>
            <a:ext cx="3723587" cy="20489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845836" y="2831475"/>
            <a:ext cx="36387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97995" y="2462143"/>
            <a:ext cx="146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로그인 실패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72230" y="3090077"/>
            <a:ext cx="281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혹은 비밀번호가 일치하지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61729" y="2092811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5669" y="5825729"/>
            <a:ext cx="2771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로그인 상태 유지하기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769258" y="5898957"/>
            <a:ext cx="156622" cy="130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7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953169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메인 화면</a:t>
                      </a:r>
                      <a:r>
                        <a:rPr lang="ko-KR" altLang="en-US" sz="1050" b="0" baseline="0" dirty="0"/>
                        <a:t> 포트폴리오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602378"/>
              </p:ext>
            </p:extLst>
          </p:nvPr>
        </p:nvGraphicFramePr>
        <p:xfrm>
          <a:off x="9268691" y="0"/>
          <a:ext cx="2923310" cy="6851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6133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61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메인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61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관리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6133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80664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메인 화면의 포트폴리오</a:t>
                      </a:r>
                      <a:r>
                        <a:rPr lang="ko-KR" altLang="en-US" sz="1100" baseline="0" dirty="0"/>
                        <a:t> 메인 버튼 메뉴와 포트폴리오 관리 버튼의 위치 정의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36B499E-9215-4290-B7D5-09561619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6" y="1623343"/>
            <a:ext cx="8457548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/>
          <p:cNvGrpSpPr/>
          <p:nvPr/>
        </p:nvGrpSpPr>
        <p:grpSpPr>
          <a:xfrm>
            <a:off x="4021109" y="2150637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772274" y="2470644"/>
            <a:ext cx="663763" cy="513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531502" y="2366081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114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8755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SS-RC-05-00-02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메인 화면</a:t>
                      </a:r>
                      <a:r>
                        <a:rPr lang="ko-KR" altLang="en-US" sz="1050" b="0" baseline="0" dirty="0"/>
                        <a:t> 포트폴리오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848035"/>
              </p:ext>
            </p:extLst>
          </p:nvPr>
        </p:nvGraphicFramePr>
        <p:xfrm>
          <a:off x="9268691" y="0"/>
          <a:ext cx="2923310" cy="6851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512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51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메인</a:t>
                      </a:r>
                      <a:r>
                        <a:rPr lang="ko-KR" altLang="en-US" sz="1000" baseline="0" dirty="0"/>
                        <a:t> 버튼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4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서브 버튼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마우스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호버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효과</a:t>
                      </a:r>
                      <a:r>
                        <a:rPr lang="en-US" altLang="ko-KR" sz="1000" baseline="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512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75615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포트폴리오 메인 버튼에 마우스를 올려두면 서브</a:t>
                      </a:r>
                      <a:r>
                        <a:rPr lang="ko-KR" altLang="en-US" sz="1100" baseline="0" dirty="0"/>
                        <a:t> 메뉴가 출력 된다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030327" y="2389929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021109" y="2150637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7001B2B-E5AE-4203-B2D5-FB26B15DF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6" y="1623343"/>
            <a:ext cx="8457548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622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>
            <a:extLst>
              <a:ext uri="{FF2B5EF4-FFF2-40B4-BE49-F238E27FC236}">
                <a16:creationId xmlns:a16="http://schemas.microsoft.com/office/drawing/2014/main" id="{A7001B2B-E5AE-4203-B2D5-FB26B15DF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6" y="1623343"/>
            <a:ext cx="8457548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886978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SS-RC-05-00-03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보기</a:t>
                      </a:r>
                      <a:r>
                        <a:rPr lang="ko-KR" altLang="en-US" sz="1050" b="0" baseline="0" dirty="0"/>
                        <a:t> 화면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92042"/>
              </p:ext>
            </p:extLst>
          </p:nvPr>
        </p:nvGraphicFramePr>
        <p:xfrm>
          <a:off x="9268691" y="0"/>
          <a:ext cx="2923310" cy="6857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1171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511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14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성공한 포트폴리오 메인 화면 슬라이드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511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 별 포트폴리오 메인</a:t>
                      </a:r>
                      <a:r>
                        <a:rPr lang="ko-KR" altLang="en-US" sz="1000" baseline="0" dirty="0"/>
                        <a:t> 화면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14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 별 포트폴리오 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테마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11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511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검색 테마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51171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55855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성공한</a:t>
                      </a:r>
                      <a:r>
                        <a:rPr lang="ko-KR" altLang="en-US" sz="1100" baseline="0" dirty="0"/>
                        <a:t> 포트폴리오의 메인 화면을 슬라이드를 이용하여 </a:t>
                      </a:r>
                      <a:r>
                        <a:rPr lang="en-US" altLang="ko-KR" sz="1100" baseline="0" dirty="0"/>
                        <a:t>1</a:t>
                      </a:r>
                      <a:r>
                        <a:rPr lang="ko-KR" altLang="en-US" sz="1100" baseline="0" dirty="0"/>
                        <a:t>초에 한 장씩 넘어가면서 출력해 준다</a:t>
                      </a:r>
                      <a:r>
                        <a:rPr lang="en-US" altLang="ko-KR" sz="1100" baseline="0" dirty="0"/>
                        <a:t>. </a:t>
                      </a:r>
                      <a:r>
                        <a:rPr lang="ko-KR" altLang="en-US" sz="1100" baseline="0" dirty="0"/>
                        <a:t>테마를 선택하여 원하는 테마의 포트폴리오 리스트를 보여준다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1465922" y="2922444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602202" y="3108819"/>
            <a:ext cx="6081486" cy="513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1602202" y="3755878"/>
            <a:ext cx="1555750" cy="1445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75A620-2227-4884-85B7-123AD8304B95}"/>
              </a:ext>
            </a:extLst>
          </p:cNvPr>
          <p:cNvSpPr txBox="1"/>
          <p:nvPr/>
        </p:nvSpPr>
        <p:spPr>
          <a:xfrm>
            <a:off x="1647664" y="5284079"/>
            <a:ext cx="1971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아이유의 포트폴리오</a:t>
            </a:r>
            <a:endParaRPr lang="en-US" altLang="ko-KR" sz="1100" dirty="0"/>
          </a:p>
          <a:p>
            <a:r>
              <a:rPr lang="en-US" altLang="ko-KR" sz="1100" dirty="0"/>
              <a:t>#</a:t>
            </a:r>
            <a:r>
              <a:rPr lang="ko-KR" altLang="en-US" sz="1100" dirty="0"/>
              <a:t>가수 </a:t>
            </a:r>
            <a:r>
              <a:rPr lang="en-US" altLang="ko-KR" sz="1100" dirty="0"/>
              <a:t>#instargram</a:t>
            </a:r>
          </a:p>
        </p:txBody>
      </p:sp>
      <p:sp>
        <p:nvSpPr>
          <p:cNvPr id="48" name="사각형: 둥근 모서리 7">
            <a:extLst>
              <a:ext uri="{FF2B5EF4-FFF2-40B4-BE49-F238E27FC236}">
                <a16:creationId xmlns:a16="http://schemas.microsoft.com/office/drawing/2014/main" id="{DC4CF9F4-BFB8-4E12-A96A-80730708398C}"/>
              </a:ext>
            </a:extLst>
          </p:cNvPr>
          <p:cNvSpPr/>
          <p:nvPr/>
        </p:nvSpPr>
        <p:spPr>
          <a:xfrm>
            <a:off x="3881852" y="3755878"/>
            <a:ext cx="1555750" cy="1445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989C6C-F28E-4486-AF9E-6134C19A83B0}"/>
              </a:ext>
            </a:extLst>
          </p:cNvPr>
          <p:cNvSpPr txBox="1"/>
          <p:nvPr/>
        </p:nvSpPr>
        <p:spPr>
          <a:xfrm>
            <a:off x="3989523" y="5284078"/>
            <a:ext cx="1971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솔지의</a:t>
            </a:r>
            <a:r>
              <a:rPr lang="ko-KR" altLang="en-US" sz="1100" dirty="0"/>
              <a:t> 포트폴리오</a:t>
            </a:r>
            <a:endParaRPr lang="en-US" altLang="ko-KR" sz="1100" dirty="0"/>
          </a:p>
          <a:p>
            <a:r>
              <a:rPr lang="en-US" altLang="ko-KR" sz="1100" dirty="0"/>
              <a:t>#</a:t>
            </a:r>
            <a:r>
              <a:rPr lang="ko-KR" altLang="en-US" sz="1100" dirty="0"/>
              <a:t>미술 </a:t>
            </a:r>
            <a:r>
              <a:rPr lang="en-US" altLang="ko-KR" sz="1100" dirty="0"/>
              <a:t>#</a:t>
            </a:r>
            <a:r>
              <a:rPr lang="ko-KR" altLang="en-US" sz="1100" dirty="0" err="1"/>
              <a:t>혁준사랑</a:t>
            </a:r>
            <a:endParaRPr lang="en-US" altLang="ko-KR" sz="1100" dirty="0"/>
          </a:p>
        </p:txBody>
      </p:sp>
      <p:sp>
        <p:nvSpPr>
          <p:cNvPr id="50" name="사각형: 둥근 모서리 9">
            <a:extLst>
              <a:ext uri="{FF2B5EF4-FFF2-40B4-BE49-F238E27FC236}">
                <a16:creationId xmlns:a16="http://schemas.microsoft.com/office/drawing/2014/main" id="{64B99AA9-0A2C-4DF3-A3E6-37F66FC19413}"/>
              </a:ext>
            </a:extLst>
          </p:cNvPr>
          <p:cNvSpPr/>
          <p:nvPr/>
        </p:nvSpPr>
        <p:spPr>
          <a:xfrm>
            <a:off x="6161502" y="3755878"/>
            <a:ext cx="1555750" cy="1445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6B4541-F1FE-49EE-B2C3-82E0C15EBC27}"/>
              </a:ext>
            </a:extLst>
          </p:cNvPr>
          <p:cNvSpPr txBox="1"/>
          <p:nvPr/>
        </p:nvSpPr>
        <p:spPr>
          <a:xfrm>
            <a:off x="6161502" y="5295925"/>
            <a:ext cx="1971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마마무의</a:t>
            </a:r>
            <a:r>
              <a:rPr lang="ko-KR" altLang="en-US" sz="1100" dirty="0"/>
              <a:t> 포트폴리오</a:t>
            </a:r>
            <a:endParaRPr lang="en-US" altLang="ko-KR" sz="1100" dirty="0"/>
          </a:p>
          <a:p>
            <a:r>
              <a:rPr lang="en-US" altLang="ko-KR" sz="1100" dirty="0"/>
              <a:t>#</a:t>
            </a:r>
            <a:r>
              <a:rPr lang="ko-KR" altLang="en-US" sz="1100" dirty="0"/>
              <a:t>테마 </a:t>
            </a:r>
            <a:r>
              <a:rPr lang="en-US" altLang="ko-KR" sz="1100" dirty="0"/>
              <a:t>#</a:t>
            </a:r>
            <a:r>
              <a:rPr lang="ko-KR" altLang="en-US" sz="1100" dirty="0"/>
              <a:t>민주 광 팬</a:t>
            </a:r>
            <a:endParaRPr lang="en-US" altLang="ko-KR" sz="11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53530C-70D1-4B87-841F-BCA49FEE9C78}"/>
              </a:ext>
            </a:extLst>
          </p:cNvPr>
          <p:cNvSpPr/>
          <p:nvPr/>
        </p:nvSpPr>
        <p:spPr>
          <a:xfrm>
            <a:off x="3465646" y="5812724"/>
            <a:ext cx="292100" cy="31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CC33C9-4ADA-4C7B-8991-A7492DB27003}"/>
              </a:ext>
            </a:extLst>
          </p:cNvPr>
          <p:cNvSpPr/>
          <p:nvPr/>
        </p:nvSpPr>
        <p:spPr>
          <a:xfrm>
            <a:off x="3884746" y="5812724"/>
            <a:ext cx="292100" cy="31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B3B6F7-C383-40AB-A4B5-2D0942738EC4}"/>
              </a:ext>
            </a:extLst>
          </p:cNvPr>
          <p:cNvSpPr/>
          <p:nvPr/>
        </p:nvSpPr>
        <p:spPr>
          <a:xfrm>
            <a:off x="4303846" y="5814588"/>
            <a:ext cx="292100" cy="31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9FABCC6-9D4C-4E40-9648-CEF18CE52BDB}"/>
              </a:ext>
            </a:extLst>
          </p:cNvPr>
          <p:cNvSpPr/>
          <p:nvPr/>
        </p:nvSpPr>
        <p:spPr>
          <a:xfrm>
            <a:off x="4722946" y="5812724"/>
            <a:ext cx="292100" cy="31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AFE1506-E749-4B38-818C-46AF03F6C5CD}"/>
              </a:ext>
            </a:extLst>
          </p:cNvPr>
          <p:cNvSpPr/>
          <p:nvPr/>
        </p:nvSpPr>
        <p:spPr>
          <a:xfrm>
            <a:off x="5142046" y="5812724"/>
            <a:ext cx="292100" cy="31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162DCF8-1740-46D3-8B97-57F7268A6774}"/>
              </a:ext>
            </a:extLst>
          </p:cNvPr>
          <p:cNvSpPr/>
          <p:nvPr/>
        </p:nvSpPr>
        <p:spPr>
          <a:xfrm>
            <a:off x="5542098" y="5812723"/>
            <a:ext cx="292100" cy="31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C0D719-472B-4B1A-B007-6E353270ABA7}"/>
              </a:ext>
            </a:extLst>
          </p:cNvPr>
          <p:cNvSpPr/>
          <p:nvPr/>
        </p:nvSpPr>
        <p:spPr>
          <a:xfrm>
            <a:off x="2957642" y="5812723"/>
            <a:ext cx="400052" cy="31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84665EE-B486-464F-BDFF-067121699DD6}"/>
              </a:ext>
            </a:extLst>
          </p:cNvPr>
          <p:cNvSpPr/>
          <p:nvPr/>
        </p:nvSpPr>
        <p:spPr>
          <a:xfrm>
            <a:off x="5961198" y="5812722"/>
            <a:ext cx="292100" cy="31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AF3FFD0-35A4-4B88-99F7-566A7EC11D24}"/>
              </a:ext>
            </a:extLst>
          </p:cNvPr>
          <p:cNvSpPr/>
          <p:nvPr/>
        </p:nvSpPr>
        <p:spPr>
          <a:xfrm>
            <a:off x="6399346" y="5812722"/>
            <a:ext cx="400052" cy="31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3987007" y="2497253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446872" y="372382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536803" y="5236389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739067" y="5714965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190266" y="2521101"/>
            <a:ext cx="621580" cy="167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6203513" y="2590411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6399346" y="2712697"/>
            <a:ext cx="1179189" cy="237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전체</a:t>
            </a:r>
          </a:p>
        </p:txBody>
      </p:sp>
      <p:sp>
        <p:nvSpPr>
          <p:cNvPr id="3" name="이등변 삼각형 2"/>
          <p:cNvSpPr/>
          <p:nvPr/>
        </p:nvSpPr>
        <p:spPr>
          <a:xfrm flipV="1">
            <a:off x="7410390" y="2786803"/>
            <a:ext cx="104835" cy="111863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84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72967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일반회원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067585"/>
              </p:ext>
            </p:extLst>
          </p:nvPr>
        </p:nvGraphicFramePr>
        <p:xfrm>
          <a:off x="9268691" y="0"/>
          <a:ext cx="2923310" cy="6851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37812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제작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메인 화면 이미지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공개</a:t>
                      </a:r>
                      <a:r>
                        <a:rPr lang="ko-KR" altLang="en-US" sz="1000" baseline="0" dirty="0"/>
                        <a:t> 설정 버튼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</a:t>
                      </a: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공유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위치 표시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</a:t>
                      </a:r>
                      <a:r>
                        <a:rPr lang="en-US" altLang="ko-KR" sz="1000" dirty="0"/>
                        <a:t>PPT </a:t>
                      </a:r>
                      <a:r>
                        <a:rPr lang="ko-KR" altLang="en-US" sz="1000" dirty="0"/>
                        <a:t>파일 변환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</a:t>
                      </a:r>
                      <a:r>
                        <a:rPr lang="en-US" altLang="ko-KR" sz="1000" dirty="0"/>
                        <a:t>PDF </a:t>
                      </a:r>
                      <a:r>
                        <a:rPr lang="ko-KR" altLang="en-US" sz="1000" dirty="0"/>
                        <a:t>파일 변환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수정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삭제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75118"/>
                  </a:ext>
                </a:extLst>
              </a:tr>
              <a:tr h="37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수정</a:t>
                      </a:r>
                      <a:r>
                        <a:rPr lang="ko-KR" altLang="en-US" sz="1000" baseline="0" dirty="0"/>
                        <a:t> 신청 버튼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62512"/>
                  </a:ext>
                </a:extLst>
              </a:tr>
              <a:tr h="423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포트폴리오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609798"/>
                  </a:ext>
                </a:extLst>
              </a:tr>
              <a:tr h="37812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1890615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포트폴리오 관리 탭을 클릭</a:t>
                      </a:r>
                      <a:r>
                        <a:rPr lang="ko-KR" altLang="en-US" sz="1100" baseline="0" dirty="0"/>
                        <a:t> 시 조회되는 메인 화면으로써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회원이 제작한 포트폴리오 리스트를 보여주며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포트폴리오를 제작하지 않은 회원은 버튼</a:t>
                      </a:r>
                      <a:r>
                        <a:rPr lang="en-US" altLang="ko-KR" sz="1100" baseline="0" dirty="0"/>
                        <a:t>(1</a:t>
                      </a:r>
                      <a:r>
                        <a:rPr lang="ko-KR" altLang="en-US" sz="1100" baseline="0" dirty="0"/>
                        <a:t>번</a:t>
                      </a:r>
                      <a:r>
                        <a:rPr lang="en-US" altLang="ko-KR" sz="1100" baseline="0" dirty="0"/>
                        <a:t>)</a:t>
                      </a:r>
                      <a:r>
                        <a:rPr lang="ko-KR" altLang="en-US" sz="1100" baseline="0" dirty="0"/>
                        <a:t>을 이용하여 제작할 수 있다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6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970449" y="2513438"/>
            <a:ext cx="7277099" cy="11776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5A620-2227-4884-85B7-123AD8304B95}"/>
              </a:ext>
            </a:extLst>
          </p:cNvPr>
          <p:cNvSpPr txBox="1"/>
          <p:nvPr/>
        </p:nvSpPr>
        <p:spPr>
          <a:xfrm>
            <a:off x="2362704" y="2925376"/>
            <a:ext cx="227473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포트폴리오</a:t>
            </a:r>
            <a:endParaRPr lang="en-US" altLang="ko-KR" dirty="0"/>
          </a:p>
          <a:p>
            <a:r>
              <a:rPr lang="en-US" altLang="ko-KR" sz="1100" dirty="0"/>
              <a:t>#</a:t>
            </a:r>
            <a:r>
              <a:rPr lang="ko-KR" altLang="en-US" sz="1100" dirty="0"/>
              <a:t>테마 </a:t>
            </a:r>
            <a:r>
              <a:rPr lang="en-US" altLang="ko-KR" sz="1100" dirty="0"/>
              <a:t>#</a:t>
            </a:r>
            <a:r>
              <a:rPr lang="ko-KR" altLang="en-US" sz="1100" dirty="0"/>
              <a:t>한 줄 소개</a:t>
            </a:r>
            <a:endParaRPr lang="en-US" altLang="ko-KR" sz="1100" dirty="0"/>
          </a:p>
        </p:txBody>
      </p:sp>
      <p:sp>
        <p:nvSpPr>
          <p:cNvPr id="15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4412640" y="2602793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공개 설정</a:t>
            </a:r>
          </a:p>
        </p:txBody>
      </p:sp>
      <p:pic>
        <p:nvPicPr>
          <p:cNvPr id="1026" name="Picture 2" descr="https://item.kakaocdn.net/do/c78d323110b7da809c093465ba4d685bf43ad912ad8dd55b04db6a64cddaf76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3" y="2602792"/>
            <a:ext cx="1042340" cy="998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5188803" y="2602792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SNS </a:t>
            </a:r>
            <a:r>
              <a:rPr lang="ko-KR" altLang="en-US" sz="1100" dirty="0"/>
              <a:t>공유</a:t>
            </a:r>
          </a:p>
        </p:txBody>
      </p:sp>
      <p:sp>
        <p:nvSpPr>
          <p:cNvPr id="18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5964966" y="2603995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위치 표시</a:t>
            </a:r>
          </a:p>
        </p:txBody>
      </p:sp>
      <p:sp>
        <p:nvSpPr>
          <p:cNvPr id="19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6741129" y="2602793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PPT </a:t>
            </a:r>
            <a:r>
              <a:rPr lang="ko-KR" altLang="en-US" sz="1100" dirty="0"/>
              <a:t>파일 변환</a:t>
            </a:r>
          </a:p>
        </p:txBody>
      </p:sp>
      <p:sp>
        <p:nvSpPr>
          <p:cNvPr id="20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7517292" y="2602792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PDF </a:t>
            </a:r>
            <a:r>
              <a:rPr lang="ko-KR" altLang="en-US" sz="1100" dirty="0"/>
              <a:t>파일 변환</a:t>
            </a:r>
          </a:p>
        </p:txBody>
      </p:sp>
      <p:sp>
        <p:nvSpPr>
          <p:cNvPr id="21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6787036" y="3308226"/>
            <a:ext cx="606342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수정</a:t>
            </a:r>
            <a:endParaRPr lang="ko-KR" altLang="en-US" sz="1100" dirty="0"/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7517292" y="3308226"/>
            <a:ext cx="606342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삭제</a:t>
            </a:r>
          </a:p>
        </p:txBody>
      </p:sp>
      <p:sp>
        <p:nvSpPr>
          <p:cNvPr id="23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970449" y="3836779"/>
            <a:ext cx="7277099" cy="11776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75A620-2227-4884-85B7-123AD8304B95}"/>
              </a:ext>
            </a:extLst>
          </p:cNvPr>
          <p:cNvSpPr txBox="1"/>
          <p:nvPr/>
        </p:nvSpPr>
        <p:spPr>
          <a:xfrm>
            <a:off x="2362704" y="4248717"/>
            <a:ext cx="227473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두번째 포트폴리오</a:t>
            </a:r>
            <a:endParaRPr lang="en-US" altLang="ko-KR" dirty="0"/>
          </a:p>
          <a:p>
            <a:r>
              <a:rPr lang="en-US" altLang="ko-KR" sz="1100" dirty="0"/>
              <a:t>#</a:t>
            </a:r>
            <a:r>
              <a:rPr lang="ko-KR" altLang="en-US" sz="1100" dirty="0"/>
              <a:t>테마 </a:t>
            </a:r>
            <a:r>
              <a:rPr lang="en-US" altLang="ko-KR" sz="1100" dirty="0"/>
              <a:t>#</a:t>
            </a:r>
            <a:r>
              <a:rPr lang="ko-KR" altLang="en-US" sz="1100" dirty="0"/>
              <a:t>한 줄 소개</a:t>
            </a:r>
            <a:endParaRPr lang="en-US" altLang="ko-KR" sz="1100" dirty="0"/>
          </a:p>
        </p:txBody>
      </p:sp>
      <p:sp>
        <p:nvSpPr>
          <p:cNvPr id="25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4412640" y="3926134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공개 설정</a:t>
            </a:r>
          </a:p>
        </p:txBody>
      </p:sp>
      <p:pic>
        <p:nvPicPr>
          <p:cNvPr id="26" name="Picture 2" descr="https://item.kakaocdn.net/do/c78d323110b7da809c093465ba4d685bf43ad912ad8dd55b04db6a64cddaf76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3" y="3926133"/>
            <a:ext cx="1042340" cy="998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7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5188803" y="3926133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SNS </a:t>
            </a:r>
            <a:r>
              <a:rPr lang="ko-KR" altLang="en-US" sz="1100" dirty="0"/>
              <a:t>공유</a:t>
            </a:r>
          </a:p>
        </p:txBody>
      </p:sp>
      <p:sp>
        <p:nvSpPr>
          <p:cNvPr id="28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5964966" y="3927336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위치 표시</a:t>
            </a:r>
          </a:p>
        </p:txBody>
      </p:sp>
      <p:sp>
        <p:nvSpPr>
          <p:cNvPr id="29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6741129" y="3926134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PPT </a:t>
            </a:r>
            <a:r>
              <a:rPr lang="ko-KR" altLang="en-US" sz="1100" dirty="0"/>
              <a:t>파일 변환</a:t>
            </a:r>
          </a:p>
        </p:txBody>
      </p:sp>
      <p:sp>
        <p:nvSpPr>
          <p:cNvPr id="30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7517292" y="3926133"/>
            <a:ext cx="606342" cy="5619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PDF </a:t>
            </a:r>
            <a:r>
              <a:rPr lang="ko-KR" altLang="en-US" sz="1100" dirty="0"/>
              <a:t>파일 변환</a:t>
            </a:r>
          </a:p>
        </p:txBody>
      </p:sp>
      <p:sp>
        <p:nvSpPr>
          <p:cNvPr id="31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6787036" y="4631567"/>
            <a:ext cx="606342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수정</a:t>
            </a:r>
            <a:endParaRPr lang="ko-KR" altLang="en-US" sz="1100" dirty="0"/>
          </a:p>
        </p:txBody>
      </p:sp>
      <p:sp>
        <p:nvSpPr>
          <p:cNvPr id="32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7517292" y="4631567"/>
            <a:ext cx="606342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삭제</a:t>
            </a:r>
          </a:p>
        </p:txBody>
      </p: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37" y="5374009"/>
            <a:ext cx="580591" cy="49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774317" y="2420135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144736" y="5328341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288726" y="2490404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00897" y="2490404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870891" y="2504029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628869" y="2504029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386847" y="2506606"/>
            <a:ext cx="240772" cy="215444"/>
            <a:chOff x="292829" y="1695755"/>
            <a:chExt cx="240772" cy="217588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2829" y="1695755"/>
              <a:ext cx="240772" cy="21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666650" y="3174099"/>
            <a:ext cx="240772" cy="215444"/>
            <a:chOff x="292829" y="1695755"/>
            <a:chExt cx="240772" cy="217588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92829" y="1695755"/>
              <a:ext cx="240772" cy="21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7418731" y="3171535"/>
            <a:ext cx="240772" cy="215444"/>
            <a:chOff x="285209" y="1695755"/>
            <a:chExt cx="240772" cy="217588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85209" y="1695755"/>
              <a:ext cx="240772" cy="21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337942" y="2817654"/>
            <a:ext cx="296876" cy="215444"/>
            <a:chOff x="267981" y="1695755"/>
            <a:chExt cx="296876" cy="217588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7981" y="1695755"/>
              <a:ext cx="296876" cy="21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68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5821927" y="3297706"/>
            <a:ext cx="847079" cy="322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수정 신청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5597427" y="3200504"/>
            <a:ext cx="296876" cy="215444"/>
            <a:chOff x="267981" y="1695755"/>
            <a:chExt cx="296876" cy="217588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67981" y="1695755"/>
              <a:ext cx="296876" cy="21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406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62FE0-D9A1-48CD-85CA-BABC57725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5" y="1613899"/>
            <a:ext cx="8776855" cy="485668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제작 및 주문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948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86362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1899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91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제작 버튼</a:t>
                      </a:r>
                      <a:r>
                        <a:rPr lang="en-US" altLang="ko-KR" sz="1000" dirty="0"/>
                        <a:t> – </a:t>
                      </a:r>
                      <a:r>
                        <a:rPr lang="ko-KR" altLang="en-US" sz="1000" dirty="0"/>
                        <a:t>클릭 시 포트폴리오 제작을 위한 </a:t>
                      </a:r>
                      <a:r>
                        <a:rPr lang="ko-KR" altLang="en-US" sz="1000" dirty="0" err="1"/>
                        <a:t>모달</a:t>
                      </a:r>
                      <a:r>
                        <a:rPr lang="ko-KR" altLang="en-US" sz="1000" dirty="0"/>
                        <a:t> 창이 나온다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912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주문제작 버튼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클릭 시 주문 제작  </a:t>
                      </a:r>
                      <a:r>
                        <a:rPr lang="ko-KR" altLang="en-US" sz="1000" dirty="0" err="1"/>
                        <a:t>모달</a:t>
                      </a:r>
                      <a:r>
                        <a:rPr lang="ko-KR" altLang="en-US" sz="1000" dirty="0"/>
                        <a:t> 창이 출력된다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1899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594941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메인 화면에서</a:t>
                      </a: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포트폴리오 메뉴를 클릭하면</a:t>
                      </a: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제작 관련 메뉴가 두개 존재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3" name="액자 2">
            <a:extLst>
              <a:ext uri="{FF2B5EF4-FFF2-40B4-BE49-F238E27FC236}">
                <a16:creationId xmlns:a16="http://schemas.microsoft.com/office/drawing/2014/main" id="{653F8474-5FF0-435D-AE00-80B521BB4343}"/>
              </a:ext>
            </a:extLst>
          </p:cNvPr>
          <p:cNvSpPr/>
          <p:nvPr/>
        </p:nvSpPr>
        <p:spPr>
          <a:xfrm>
            <a:off x="4156842" y="2697480"/>
            <a:ext cx="818994" cy="201704"/>
          </a:xfrm>
          <a:prstGeom prst="frame">
            <a:avLst>
              <a:gd name="adj1" fmla="val 583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959D1789-3291-40F1-B0D4-6FBCDE907212}"/>
              </a:ext>
            </a:extLst>
          </p:cNvPr>
          <p:cNvSpPr/>
          <p:nvPr/>
        </p:nvSpPr>
        <p:spPr>
          <a:xfrm>
            <a:off x="4149443" y="2903147"/>
            <a:ext cx="818994" cy="201704"/>
          </a:xfrm>
          <a:prstGeom prst="frame">
            <a:avLst>
              <a:gd name="adj1" fmla="val 583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D4EB12-17E4-4EF9-83C9-A773B8C74A45}"/>
              </a:ext>
            </a:extLst>
          </p:cNvPr>
          <p:cNvGrpSpPr/>
          <p:nvPr/>
        </p:nvGrpSpPr>
        <p:grpSpPr>
          <a:xfrm>
            <a:off x="3892069" y="2697480"/>
            <a:ext cx="240772" cy="215444"/>
            <a:chOff x="292829" y="1695755"/>
            <a:chExt cx="240772" cy="21544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FA151F-59EE-4D53-A8CB-6BFB6CF15AE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505C3-B63C-46BA-916B-CBD207F3AE43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68DC8B-F1A8-4F70-9A13-BEAC1125878B}"/>
              </a:ext>
            </a:extLst>
          </p:cNvPr>
          <p:cNvGrpSpPr/>
          <p:nvPr/>
        </p:nvGrpSpPr>
        <p:grpSpPr>
          <a:xfrm>
            <a:off x="3904070" y="2896277"/>
            <a:ext cx="240772" cy="215444"/>
            <a:chOff x="292829" y="1695755"/>
            <a:chExt cx="240772" cy="2154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21DA76-3205-4B52-8052-7EBA1B967C4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B30DBF-77EF-4B08-A02B-2E1FDF4FEEB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6536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62FE0-D9A1-48CD-85CA-BABC57725F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5" y="1613899"/>
            <a:ext cx="8776855" cy="485668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SS-RC-05-00-02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결제 안내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948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86362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607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817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포트폴리오를 이미 하나이상 제작한 이력이 있을 경우 결제 알림 </a:t>
                      </a:r>
                      <a:r>
                        <a:rPr lang="ko-KR" altLang="en-US" sz="1000" dirty="0" err="1"/>
                        <a:t>모달</a:t>
                      </a:r>
                      <a:r>
                        <a:rPr lang="ko-KR" altLang="en-US" sz="1000" dirty="0"/>
                        <a:t>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592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취소할 경우 </a:t>
                      </a:r>
                      <a:r>
                        <a:rPr lang="ko-KR" altLang="en-US" sz="1000" dirty="0" err="1"/>
                        <a:t>모달</a:t>
                      </a:r>
                      <a:r>
                        <a:rPr lang="ko-KR" altLang="en-US" sz="1000" dirty="0"/>
                        <a:t> 창이 닫힌다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817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이동 버튼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클릭 시 결제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607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303493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포트폴리오를 이미 하나 이상 제작한 이력이 있다면 그 이후 새롭게 제작하는 것은 추가 비용이 발생하므로 결제 안내 </a:t>
                      </a:r>
                      <a:r>
                        <a:rPr lang="ko-KR" altLang="en-US" sz="1100" dirty="0" err="1"/>
                        <a:t>모달창이</a:t>
                      </a:r>
                      <a:r>
                        <a:rPr lang="ko-KR" altLang="en-US" sz="1100" dirty="0"/>
                        <a:t> 뜬다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DC62E4C-6CE5-4F35-8DC2-9C56AF27C16E}"/>
              </a:ext>
            </a:extLst>
          </p:cNvPr>
          <p:cNvSpPr/>
          <p:nvPr/>
        </p:nvSpPr>
        <p:spPr>
          <a:xfrm>
            <a:off x="3489960" y="2589361"/>
            <a:ext cx="2606040" cy="274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675D1A-592A-4B7B-92A7-D60D31DE32E8}"/>
              </a:ext>
            </a:extLst>
          </p:cNvPr>
          <p:cNvSpPr txBox="1"/>
          <p:nvPr/>
        </p:nvSpPr>
        <p:spPr>
          <a:xfrm>
            <a:off x="3581981" y="2766060"/>
            <a:ext cx="22846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이미 제작하신 </a:t>
            </a:r>
            <a:endParaRPr lang="en-US" altLang="ko-KR" sz="1400" dirty="0"/>
          </a:p>
          <a:p>
            <a:r>
              <a:rPr lang="ko-KR" altLang="en-US" sz="1400" dirty="0"/>
              <a:t>포트폴리오가 존재합니다 </a:t>
            </a:r>
            <a:endParaRPr lang="en-US" altLang="ko-KR" sz="1400" dirty="0"/>
          </a:p>
          <a:p>
            <a:r>
              <a:rPr lang="ko-KR" altLang="en-US" sz="1400" dirty="0"/>
              <a:t>추가로 포트폴리오를 </a:t>
            </a:r>
            <a:endParaRPr lang="en-US" altLang="ko-KR" sz="1400" dirty="0"/>
          </a:p>
          <a:p>
            <a:r>
              <a:rPr lang="ko-KR" altLang="en-US" sz="1400" dirty="0"/>
              <a:t>제작하시기 위해서는 </a:t>
            </a:r>
            <a:endParaRPr lang="en-US" altLang="ko-KR" sz="1400" dirty="0"/>
          </a:p>
          <a:p>
            <a:r>
              <a:rPr lang="ko-KR" altLang="en-US" sz="1400" dirty="0"/>
              <a:t>결제가 필요합니다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결제페이지로 </a:t>
            </a:r>
            <a:endParaRPr lang="en-US" altLang="ko-KR" sz="1400" dirty="0"/>
          </a:p>
          <a:p>
            <a:r>
              <a:rPr lang="ko-KR" altLang="en-US" sz="1400" dirty="0"/>
              <a:t>이동하시겠습니까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2B7372-E54F-46A2-8322-54CE2FD353D0}"/>
              </a:ext>
            </a:extLst>
          </p:cNvPr>
          <p:cNvSpPr/>
          <p:nvPr/>
        </p:nvSpPr>
        <p:spPr>
          <a:xfrm>
            <a:off x="4915592" y="4807474"/>
            <a:ext cx="944880" cy="2900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F332FB-FEA0-456B-A729-1FD63615AA0E}"/>
              </a:ext>
            </a:extLst>
          </p:cNvPr>
          <p:cNvSpPr/>
          <p:nvPr/>
        </p:nvSpPr>
        <p:spPr>
          <a:xfrm>
            <a:off x="3689465" y="4801084"/>
            <a:ext cx="944880" cy="2900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9CF583B-0D7F-4E93-8D04-371359F2C715}"/>
              </a:ext>
            </a:extLst>
          </p:cNvPr>
          <p:cNvGrpSpPr/>
          <p:nvPr/>
        </p:nvGrpSpPr>
        <p:grpSpPr>
          <a:xfrm>
            <a:off x="3355720" y="2373917"/>
            <a:ext cx="240772" cy="215444"/>
            <a:chOff x="292829" y="1695755"/>
            <a:chExt cx="240772" cy="21544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1CF7B0F-DB42-4DFC-A636-3575D9C9B23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9C5DA0-43DF-482B-A9B6-F20C79C9B3A7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90996C8-050B-4DB5-AF9B-59E1B0C59860}"/>
              </a:ext>
            </a:extLst>
          </p:cNvPr>
          <p:cNvGrpSpPr/>
          <p:nvPr/>
        </p:nvGrpSpPr>
        <p:grpSpPr>
          <a:xfrm>
            <a:off x="3485342" y="4610784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4BBE30F-0852-4699-B2E1-DA0B8C0055C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BA2F62-BC6B-4089-B94D-18975854578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2FC4D53-C398-4EE5-8F00-F89ED2DAC53D}"/>
              </a:ext>
            </a:extLst>
          </p:cNvPr>
          <p:cNvGrpSpPr/>
          <p:nvPr/>
        </p:nvGrpSpPr>
        <p:grpSpPr>
          <a:xfrm>
            <a:off x="4750188" y="4634612"/>
            <a:ext cx="240772" cy="215444"/>
            <a:chOff x="292829" y="1695755"/>
            <a:chExt cx="240772" cy="21544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3C765F7-258F-4E80-98A4-A1C9C8FCBAA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3651D2-2CBC-44E9-B10B-9425F80A1BB7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18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SS-RC-05-00-03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결제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결제 </a:t>
                      </a:r>
                      <a:r>
                        <a:rPr lang="en-US" altLang="ko-KR" sz="1050" b="0" dirty="0"/>
                        <a:t>– </a:t>
                      </a:r>
                      <a:r>
                        <a:rPr lang="ko-KR" altLang="en-US" sz="1050" b="0" dirty="0"/>
                        <a:t>추가제작 및 주문제작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948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86362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8527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882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결제 수단을 선택하면 결제 </a:t>
                      </a:r>
                      <a:r>
                        <a:rPr lang="en-US" altLang="ko-KR" sz="1000" dirty="0"/>
                        <a:t>API</a:t>
                      </a:r>
                      <a:r>
                        <a:rPr lang="ko-KR" altLang="en-US" sz="1000" dirty="0"/>
                        <a:t>를 통해 결제창이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5271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4263553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결제 페이지 </a:t>
                      </a: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추가제작 및 주문 제작을 할 경우에 이동할 수 있는 페이지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C87CA3A-26C4-4F2F-8BBD-F8F071E6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1" y="1708829"/>
            <a:ext cx="8457548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B5DE29-1775-466A-8916-234EF762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50" y="3425983"/>
            <a:ext cx="4501488" cy="2226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B008F-7A77-4E22-AB36-8A1EB88C2998}"/>
              </a:ext>
            </a:extLst>
          </p:cNvPr>
          <p:cNvSpPr txBox="1"/>
          <p:nvPr/>
        </p:nvSpPr>
        <p:spPr>
          <a:xfrm>
            <a:off x="3864034" y="2867462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결제 수단 선택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120ADD-C97F-4A11-8EFD-C2C8965103B1}"/>
              </a:ext>
            </a:extLst>
          </p:cNvPr>
          <p:cNvGrpSpPr/>
          <p:nvPr/>
        </p:nvGrpSpPr>
        <p:grpSpPr>
          <a:xfrm>
            <a:off x="2400364" y="3236794"/>
            <a:ext cx="240772" cy="215444"/>
            <a:chOff x="292829" y="1695755"/>
            <a:chExt cx="240772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5A25E7D-692E-47DB-AC79-0AF4457C58E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0F2751-0481-4783-8E15-17CCE1AB193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162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SS-RC-05-00-03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결제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선택한 결제 수단으로 포트폴리오 결제를 위한 창 </a:t>
                      </a:r>
                      <a:r>
                        <a:rPr lang="en-US" altLang="ko-KR" sz="1050" b="0" dirty="0"/>
                        <a:t>– </a:t>
                      </a:r>
                      <a:r>
                        <a:rPr lang="ko-KR" altLang="en-US" sz="1050" b="0" dirty="0"/>
                        <a:t>추가제작 및 주문제작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948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86362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86052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834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결제할 수 있는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6052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4302616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결제페이지에서 결제 수단을 클릭하면 나타나는 창</a:t>
                      </a: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각각의 결제 수단에 따라 </a:t>
                      </a: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결제 </a:t>
                      </a:r>
                      <a:r>
                        <a:rPr lang="en-US" altLang="ko-KR" sz="1100" dirty="0"/>
                        <a:t>API</a:t>
                      </a:r>
                      <a:r>
                        <a:rPr lang="ko-KR" altLang="en-US" sz="1100" dirty="0"/>
                        <a:t>를 통해 창이 출력된다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C87CA3A-26C4-4F2F-8BBD-F8F071E6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1" y="1708829"/>
            <a:ext cx="8457548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B5DE29-1775-466A-8916-234EF762FB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20750" y="3553850"/>
            <a:ext cx="4501488" cy="222662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28DABB-1A2E-4D11-B60F-FF7DCA50B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531" y="2780005"/>
            <a:ext cx="24479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61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62FE0-D9A1-48CD-85CA-BABC57725F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5" y="1613899"/>
            <a:ext cx="8776855" cy="485668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SS-RC-05-00-04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제작 전 포트폴리오 구성 추천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948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86362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37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88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제작 전 구성추천 </a:t>
                      </a:r>
                      <a:r>
                        <a:rPr lang="ko-KR" altLang="en-US" sz="1000" dirty="0" err="1"/>
                        <a:t>모달창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09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 질문에 대한 대답을 체크하는 라디오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88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다음버튼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클릭 시 테마선택 </a:t>
                      </a:r>
                      <a:r>
                        <a:rPr lang="ko-KR" altLang="en-US" sz="1000" dirty="0" err="1"/>
                        <a:t>모달창이</a:t>
                      </a:r>
                      <a:r>
                        <a:rPr lang="ko-KR" altLang="en-US" sz="1000" dirty="0"/>
                        <a:t> 나온다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37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1889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포트폴리오를 제작하기 전 구성을 추천 받기 위한 선택을 한다</a:t>
                      </a:r>
                      <a:r>
                        <a:rPr lang="en-US" altLang="ko-KR" sz="1100" dirty="0"/>
                        <a:t>.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DC62E4C-6CE5-4F35-8DC2-9C56AF27C16E}"/>
              </a:ext>
            </a:extLst>
          </p:cNvPr>
          <p:cNvSpPr/>
          <p:nvPr/>
        </p:nvSpPr>
        <p:spPr>
          <a:xfrm>
            <a:off x="1984058" y="2589361"/>
            <a:ext cx="5422582" cy="274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4823B8-CA7A-4B3D-AF7B-68F4252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58" y="2589361"/>
            <a:ext cx="1663052" cy="27479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FA324D-9C9D-476F-8F91-14E7BB2B0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172" y="4663507"/>
            <a:ext cx="981175" cy="6228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8CE76E-AB89-4857-B898-D62C8B3F6969}"/>
              </a:ext>
            </a:extLst>
          </p:cNvPr>
          <p:cNvSpPr txBox="1"/>
          <p:nvPr/>
        </p:nvSpPr>
        <p:spPr>
          <a:xfrm>
            <a:off x="3724925" y="2838558"/>
            <a:ext cx="30139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1. </a:t>
            </a:r>
            <a:r>
              <a:rPr lang="ko-KR" altLang="en-US" sz="1100" b="1" dirty="0"/>
              <a:t>자신의 위치를 지도를 통해 표기하시나요</a:t>
            </a:r>
            <a:r>
              <a:rPr lang="en-US" altLang="ko-KR" sz="1100" b="1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3636F-32D4-45FB-9CB6-C8DB0CA36CB4}"/>
              </a:ext>
            </a:extLst>
          </p:cNvPr>
          <p:cNvSpPr txBox="1"/>
          <p:nvPr/>
        </p:nvSpPr>
        <p:spPr>
          <a:xfrm>
            <a:off x="3724925" y="3461075"/>
            <a:ext cx="3296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2. </a:t>
            </a:r>
            <a:r>
              <a:rPr lang="ko-KR" altLang="en-US" sz="1100" b="1" dirty="0"/>
              <a:t>자신의 연락처와 이메일 주소를 표기하시나요</a:t>
            </a:r>
            <a:r>
              <a:rPr lang="en-US" altLang="ko-KR" sz="1100" b="1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197DF-6BA9-4669-AC2E-2DE6453AC225}"/>
              </a:ext>
            </a:extLst>
          </p:cNvPr>
          <p:cNvSpPr txBox="1"/>
          <p:nvPr/>
        </p:nvSpPr>
        <p:spPr>
          <a:xfrm>
            <a:off x="3702567" y="4083592"/>
            <a:ext cx="3754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3. </a:t>
            </a:r>
            <a:r>
              <a:rPr lang="ko-KR" altLang="en-US" sz="1100" b="1" dirty="0"/>
              <a:t>자신의 </a:t>
            </a:r>
            <a:r>
              <a:rPr lang="en-US" altLang="ko-KR" sz="1100" b="1" dirty="0"/>
              <a:t>SNS </a:t>
            </a:r>
            <a:r>
              <a:rPr lang="ko-KR" altLang="en-US" sz="1100" b="1" dirty="0"/>
              <a:t>계정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페이스북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인스타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을 표기하시나요</a:t>
            </a:r>
            <a:r>
              <a:rPr lang="en-US" altLang="ko-KR" sz="1100" b="1" dirty="0"/>
              <a:t>?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0C5694-1CE5-4A22-B9D3-9010F99CB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525" y="3127694"/>
            <a:ext cx="1250935" cy="2285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523E38-2FA6-4C78-AA68-227BD7CD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525" y="3766661"/>
            <a:ext cx="1250935" cy="2285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8317B4-B675-4174-9783-DC8599EEA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525" y="4382436"/>
            <a:ext cx="1250935" cy="22859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6A5BE3-CF3A-4604-B538-B016D7BF0093}"/>
              </a:ext>
            </a:extLst>
          </p:cNvPr>
          <p:cNvGrpSpPr/>
          <p:nvPr/>
        </p:nvGrpSpPr>
        <p:grpSpPr>
          <a:xfrm>
            <a:off x="1928601" y="2374573"/>
            <a:ext cx="240772" cy="215444"/>
            <a:chOff x="292829" y="1695755"/>
            <a:chExt cx="240772" cy="21544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3115A3B-DBCD-42DF-BD6F-6A3833AB943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1809C7-00E5-4EB2-92C5-CA50D2770B0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17D7242-C6DA-445D-8419-4AB5428725E4}"/>
              </a:ext>
            </a:extLst>
          </p:cNvPr>
          <p:cNvGrpSpPr/>
          <p:nvPr/>
        </p:nvGrpSpPr>
        <p:grpSpPr>
          <a:xfrm>
            <a:off x="6196493" y="4867201"/>
            <a:ext cx="240772" cy="215444"/>
            <a:chOff x="292829" y="1695755"/>
            <a:chExt cx="240772" cy="21544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83DAFB0-7613-440D-9412-955497B224F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8A9681-6185-48F7-843A-C2B30BC7DA9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204485-17D3-4A75-AB00-19326D4CA449}"/>
              </a:ext>
            </a:extLst>
          </p:cNvPr>
          <p:cNvGrpSpPr/>
          <p:nvPr/>
        </p:nvGrpSpPr>
        <p:grpSpPr>
          <a:xfrm>
            <a:off x="3744249" y="3151598"/>
            <a:ext cx="240772" cy="215444"/>
            <a:chOff x="292829" y="1695755"/>
            <a:chExt cx="240772" cy="21544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C598AF6-3E9E-4C74-8EEA-2A2920195CA4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CEB67F-C30D-46B3-95E1-96EE6043E7F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226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762FE0-D9A1-48CD-85CA-BABC57725F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5" y="1613899"/>
            <a:ext cx="8776855" cy="485668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SS-RC-05-00-06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제작 전 포트폴리오 테마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948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86362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6851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13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테마를 선택하기 위한 </a:t>
                      </a:r>
                      <a:r>
                        <a:rPr lang="ko-KR" altLang="en-US" sz="1000" dirty="0" err="1"/>
                        <a:t>모달</a:t>
                      </a:r>
                      <a:r>
                        <a:rPr lang="ko-KR" altLang="en-US" sz="1000" dirty="0"/>
                        <a:t>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48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 버튼을 클릭하여 테마를 한가지 선택한다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16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다음버튼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이제 포트폴리오 제작 페이지로 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6851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34256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포트폴리오 제작 전 테마를 선택한다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DC62E4C-6CE5-4F35-8DC2-9C56AF27C16E}"/>
              </a:ext>
            </a:extLst>
          </p:cNvPr>
          <p:cNvSpPr/>
          <p:nvPr/>
        </p:nvSpPr>
        <p:spPr>
          <a:xfrm>
            <a:off x="1984058" y="2589361"/>
            <a:ext cx="5422582" cy="2747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FA324D-9C9D-476F-8F91-14E7BB2B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72" y="4663507"/>
            <a:ext cx="981175" cy="62283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6A5BE3-CF3A-4604-B538-B016D7BF0093}"/>
              </a:ext>
            </a:extLst>
          </p:cNvPr>
          <p:cNvGrpSpPr/>
          <p:nvPr/>
        </p:nvGrpSpPr>
        <p:grpSpPr>
          <a:xfrm>
            <a:off x="1928601" y="2374573"/>
            <a:ext cx="240772" cy="215444"/>
            <a:chOff x="292829" y="1695755"/>
            <a:chExt cx="240772" cy="21544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3115A3B-DBCD-42DF-BD6F-6A3833AB943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1809C7-00E5-4EB2-92C5-CA50D2770B0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17D7242-C6DA-445D-8419-4AB5428725E4}"/>
              </a:ext>
            </a:extLst>
          </p:cNvPr>
          <p:cNvGrpSpPr/>
          <p:nvPr/>
        </p:nvGrpSpPr>
        <p:grpSpPr>
          <a:xfrm>
            <a:off x="6196493" y="4867201"/>
            <a:ext cx="240772" cy="215444"/>
            <a:chOff x="292829" y="1695755"/>
            <a:chExt cx="240772" cy="21544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83DAFB0-7613-440D-9412-955497B224F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8A9681-6185-48F7-843A-C2B30BC7DA9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DA1CF7E-5190-434E-89CC-0B7F5A5DA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841" y="2589361"/>
            <a:ext cx="1685606" cy="27479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2E7C2-287A-4176-8906-00904A72765B}"/>
              </a:ext>
            </a:extLst>
          </p:cNvPr>
          <p:cNvSpPr txBox="1"/>
          <p:nvPr/>
        </p:nvSpPr>
        <p:spPr>
          <a:xfrm>
            <a:off x="2589101" y="3581995"/>
            <a:ext cx="870379" cy="369332"/>
          </a:xfrm>
          <a:prstGeom prst="rect">
            <a:avLst/>
          </a:prstGeom>
          <a:solidFill>
            <a:srgbClr val="464A52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D032"/>
                </a:solidFill>
              </a:rPr>
              <a:t>테마를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84AE6E-DD70-476D-B9AD-7914FC2C8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127" y="2741980"/>
            <a:ext cx="841263" cy="8476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3FC85A-E1A1-4F0D-A020-1A3A557FA996}"/>
              </a:ext>
            </a:extLst>
          </p:cNvPr>
          <p:cNvSpPr/>
          <p:nvPr/>
        </p:nvSpPr>
        <p:spPr>
          <a:xfrm>
            <a:off x="4780736" y="2759402"/>
            <a:ext cx="742250" cy="79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53EA92-ECBC-4576-BFA6-6C0475F3CD79}"/>
              </a:ext>
            </a:extLst>
          </p:cNvPr>
          <p:cNvSpPr/>
          <p:nvPr/>
        </p:nvSpPr>
        <p:spPr>
          <a:xfrm>
            <a:off x="5653895" y="2759402"/>
            <a:ext cx="742250" cy="79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71EEBBB-B9AA-4C74-A48F-148A71CEE7F2}"/>
              </a:ext>
            </a:extLst>
          </p:cNvPr>
          <p:cNvSpPr/>
          <p:nvPr/>
        </p:nvSpPr>
        <p:spPr>
          <a:xfrm>
            <a:off x="6501960" y="2757732"/>
            <a:ext cx="742250" cy="79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래픽 46" descr="점검 목록">
            <a:extLst>
              <a:ext uri="{FF2B5EF4-FFF2-40B4-BE49-F238E27FC236}">
                <a16:creationId xmlns:a16="http://schemas.microsoft.com/office/drawing/2014/main" id="{E8E4950D-A966-4B4E-8963-DC37672E9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4518" y="2800818"/>
            <a:ext cx="537484" cy="53748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243D366-6885-4986-8577-E2E238705033}"/>
              </a:ext>
            </a:extLst>
          </p:cNvPr>
          <p:cNvSpPr txBox="1"/>
          <p:nvPr/>
        </p:nvSpPr>
        <p:spPr>
          <a:xfrm>
            <a:off x="4904166" y="32811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미술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5DBD6C-1BF1-49CF-A609-640DEA90F1E7}"/>
              </a:ext>
            </a:extLst>
          </p:cNvPr>
          <p:cNvSpPr txBox="1"/>
          <p:nvPr/>
        </p:nvSpPr>
        <p:spPr>
          <a:xfrm>
            <a:off x="5892065" y="3291120"/>
            <a:ext cx="298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IT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C2F11E-3AA3-48E4-B118-C6A36AAF511F}"/>
              </a:ext>
            </a:extLst>
          </p:cNvPr>
          <p:cNvSpPr txBox="1"/>
          <p:nvPr/>
        </p:nvSpPr>
        <p:spPr>
          <a:xfrm>
            <a:off x="6609863" y="329819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경제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229F56A-AE9F-4796-84B8-88A9004C2C03}"/>
              </a:ext>
            </a:extLst>
          </p:cNvPr>
          <p:cNvGrpSpPr/>
          <p:nvPr/>
        </p:nvGrpSpPr>
        <p:grpSpPr>
          <a:xfrm>
            <a:off x="3773953" y="2650010"/>
            <a:ext cx="240772" cy="215444"/>
            <a:chOff x="292829" y="1695755"/>
            <a:chExt cx="240772" cy="21544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8CD6F37-CB21-4C8A-91AB-8E50CBCABBE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EF75E6-3220-43B2-8CC3-B6B84A98693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57" name="그래픽 56" descr="팔레트">
            <a:extLst>
              <a:ext uri="{FF2B5EF4-FFF2-40B4-BE49-F238E27FC236}">
                <a16:creationId xmlns:a16="http://schemas.microsoft.com/office/drawing/2014/main" id="{F853C778-5FEA-41D9-8191-8C89A107E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1158" y="2680761"/>
            <a:ext cx="603285" cy="603285"/>
          </a:xfrm>
          <a:prstGeom prst="rect">
            <a:avLst/>
          </a:prstGeom>
        </p:spPr>
      </p:pic>
      <p:pic>
        <p:nvPicPr>
          <p:cNvPr id="1024" name="그래픽 1023" descr="랩톱">
            <a:extLst>
              <a:ext uri="{FF2B5EF4-FFF2-40B4-BE49-F238E27FC236}">
                <a16:creationId xmlns:a16="http://schemas.microsoft.com/office/drawing/2014/main" id="{ABE01F43-DD33-43D4-8297-D89E175C60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6368" y="2673858"/>
            <a:ext cx="677303" cy="677303"/>
          </a:xfrm>
          <a:prstGeom prst="rect">
            <a:avLst/>
          </a:prstGeom>
        </p:spPr>
      </p:pic>
      <p:pic>
        <p:nvPicPr>
          <p:cNvPr id="1027" name="그래픽 1026" descr="페인트 브러시">
            <a:extLst>
              <a:ext uri="{FF2B5EF4-FFF2-40B4-BE49-F238E27FC236}">
                <a16:creationId xmlns:a16="http://schemas.microsoft.com/office/drawing/2014/main" id="{2B462956-EBEB-414C-BCF0-51C6BB8830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9388" y="2890510"/>
            <a:ext cx="383953" cy="383953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664BD7-8C92-42C6-A841-0134D712CC99}"/>
              </a:ext>
            </a:extLst>
          </p:cNvPr>
          <p:cNvSpPr/>
          <p:nvPr/>
        </p:nvSpPr>
        <p:spPr>
          <a:xfrm>
            <a:off x="3885327" y="3730022"/>
            <a:ext cx="742250" cy="79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ìì ìì´ì½ì ëí ì´ë¯¸ì§ ê²ìê²°ê³¼">
            <a:extLst>
              <a:ext uri="{FF2B5EF4-FFF2-40B4-BE49-F238E27FC236}">
                <a16:creationId xmlns:a16="http://schemas.microsoft.com/office/drawing/2014/main" id="{6BC8B164-69D4-4369-8BCA-226DD797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32" y="3801543"/>
            <a:ext cx="481399" cy="4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0745837-1E4A-481F-94C8-8449FF7E7347}"/>
              </a:ext>
            </a:extLst>
          </p:cNvPr>
          <p:cNvSpPr txBox="1"/>
          <p:nvPr/>
        </p:nvSpPr>
        <p:spPr>
          <a:xfrm>
            <a:off x="3811458" y="426596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크리에이터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E74756-6A83-4591-8282-3AE4D58DCE77}"/>
              </a:ext>
            </a:extLst>
          </p:cNvPr>
          <p:cNvSpPr/>
          <p:nvPr/>
        </p:nvSpPr>
        <p:spPr>
          <a:xfrm>
            <a:off x="4791793" y="3726075"/>
            <a:ext cx="742250" cy="79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그래픽 1029" descr="악보 표기법">
            <a:extLst>
              <a:ext uri="{FF2B5EF4-FFF2-40B4-BE49-F238E27FC236}">
                <a16:creationId xmlns:a16="http://schemas.microsoft.com/office/drawing/2014/main" id="{04791B72-6234-4F7F-9829-992036287E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08961" y="3684638"/>
            <a:ext cx="707914" cy="70791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269180B-5820-4380-9669-9A1E0750BA53}"/>
              </a:ext>
            </a:extLst>
          </p:cNvPr>
          <p:cNvSpPr txBox="1"/>
          <p:nvPr/>
        </p:nvSpPr>
        <p:spPr>
          <a:xfrm>
            <a:off x="4915991" y="427738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음악</a:t>
            </a:r>
          </a:p>
        </p:txBody>
      </p:sp>
    </p:spTree>
    <p:extLst>
      <p:ext uri="{BB962C8B-B14F-4D97-AF65-F5344CB8AC3E}">
        <p14:creationId xmlns:p14="http://schemas.microsoft.com/office/powerpoint/2010/main" val="247673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95557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SS-RC-01-00-04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공통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아이디</a:t>
                      </a:r>
                      <a:r>
                        <a:rPr lang="ko-KR" altLang="en-US" sz="1050" b="0" baseline="0" dirty="0"/>
                        <a:t> 찾기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14585"/>
              </p:ext>
            </p:extLst>
          </p:nvPr>
        </p:nvGraphicFramePr>
        <p:xfrm>
          <a:off x="9268691" y="0"/>
          <a:ext cx="2923310" cy="6851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70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8760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4567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 버튼을 클릭한다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비밀번호 찾기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 찾기를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이름과 메일 입력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이름을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메일을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인증번호 입력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인증번호를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4567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28398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아이디를 찾기 위해 이름을 입력하고 가입시 작성한 메일을 입력</a:t>
                      </a:r>
                      <a:r>
                        <a:rPr lang="ko-KR" altLang="en-US" sz="1100" baseline="0" dirty="0"/>
                        <a:t> 후 메일로 발송된 인증번호를 입력하는 화면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0" y="1536569"/>
            <a:ext cx="3855562" cy="522245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565511" y="1231769"/>
            <a:ext cx="3735369" cy="17209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629381" y="5476875"/>
            <a:ext cx="3494889" cy="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28967" y="1293153"/>
            <a:ext cx="310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 </a:t>
            </a:r>
            <a:r>
              <a:rPr lang="ko-KR" altLang="en-US" dirty="0"/>
              <a:t>혹은 비밀번호 찾기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5380" y="1852906"/>
            <a:ext cx="28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97724" y="5991630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54943" y="982251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75379" y="2356767"/>
            <a:ext cx="28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70372" y="1852906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77294" y="3203444"/>
            <a:ext cx="3723534" cy="1587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19" y="3488399"/>
            <a:ext cx="3409901" cy="3905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586" y="4057307"/>
            <a:ext cx="3428951" cy="4667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67326" y="4124325"/>
            <a:ext cx="136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Mail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64261" y="2972030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70422" y="3414117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98997" y="4105828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05890" y="5041769"/>
            <a:ext cx="3547647" cy="1444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64531" y="4891364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❼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319" y="5758271"/>
            <a:ext cx="3428951" cy="4667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38059" y="5825289"/>
            <a:ext cx="136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인증번호 입력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28967" y="5133975"/>
            <a:ext cx="310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인증번호 입력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21461" y="5784401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/>
              <a:t>❽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9628" y="5853130"/>
            <a:ext cx="2771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로그인 상태 유지하기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13217" y="5926358"/>
            <a:ext cx="156622" cy="130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70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A17AEC5-6AFA-4E8E-9642-7E107EF42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82" y="1400898"/>
            <a:ext cx="8543925" cy="5153025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SS-RC-05-00-07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</a:t>
                      </a:r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제작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포트폴리오를 제작하기 위한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70285" y="2"/>
          <a:ext cx="2909878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130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04748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30788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3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포트폴리오 관리 탭으로 이동한다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43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해당 포트폴리오 홈페이지를 새로운 창으로 미리 볼 수 있다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43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해당 포트폴리오가 임시 저장된다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반영은 되지 않는다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0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이 버튼을 클릭해야만 실제로 반영되어진다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677396"/>
                  </a:ext>
                </a:extLst>
              </a:tr>
              <a:tr h="43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홈페이지에서 각각이 하나의 상단메뉴와 페이지를 구성한다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43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새로운 빈 페이지를 추가할 수 있다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43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번에서 선택한 페이지의 레이아웃을 변경할 수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43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번에서 선택한 페이지에다가 구성요소를 추가한다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944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번에서 선택한 페이지가 나타나는 곳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포트폴리오 홈페이지에서 한페이지의 화면을 의미한다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ko-KR" altLang="en-US" sz="1000" dirty="0"/>
                        <a:t>추가된 구성요소들이 자리잡는 위치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번을 통해 레이아웃이 변경된다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269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번에서 선택하여 추가된 구성요소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75118"/>
                  </a:ext>
                </a:extLst>
              </a:tr>
              <a:tr h="43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번 안에서 선택한 </a:t>
                      </a:r>
                      <a:r>
                        <a:rPr lang="en-US" altLang="ko-KR" sz="1000" dirty="0"/>
                        <a:t>9</a:t>
                      </a:r>
                      <a:r>
                        <a:rPr lang="ko-KR" altLang="en-US" sz="1000" dirty="0"/>
                        <a:t>번 구성요소의 대한 정보를 입력하는 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62512"/>
                  </a:ext>
                </a:extLst>
              </a:tr>
              <a:tr h="3161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904397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포트폴리오 제작 페이지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0CF34E-C190-496D-B496-00520C352B4B}"/>
              </a:ext>
            </a:extLst>
          </p:cNvPr>
          <p:cNvGrpSpPr/>
          <p:nvPr/>
        </p:nvGrpSpPr>
        <p:grpSpPr>
          <a:xfrm>
            <a:off x="1885716" y="1712058"/>
            <a:ext cx="240772" cy="215444"/>
            <a:chOff x="292829" y="1695755"/>
            <a:chExt cx="240772" cy="21544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5141121-D81B-49C0-B692-F2CFEB4DF76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F2AC2A-AC5C-49F1-8504-96644CB819EA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290A18-6F9C-4EAC-925B-24EB5F202782}"/>
              </a:ext>
            </a:extLst>
          </p:cNvPr>
          <p:cNvGrpSpPr/>
          <p:nvPr/>
        </p:nvGrpSpPr>
        <p:grpSpPr>
          <a:xfrm>
            <a:off x="5783013" y="1496614"/>
            <a:ext cx="240772" cy="215444"/>
            <a:chOff x="292829" y="1695755"/>
            <a:chExt cx="240772" cy="21544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4D055EC-FF4B-4FF6-BC6B-76CB3FB52E7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AB901-F4C4-4A33-B35F-BFBF31466A53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DA8249-6F4B-4F54-8B43-701EA92D1B87}"/>
              </a:ext>
            </a:extLst>
          </p:cNvPr>
          <p:cNvGrpSpPr/>
          <p:nvPr/>
        </p:nvGrpSpPr>
        <p:grpSpPr>
          <a:xfrm>
            <a:off x="6688535" y="1504926"/>
            <a:ext cx="240772" cy="215444"/>
            <a:chOff x="292829" y="1695755"/>
            <a:chExt cx="240772" cy="21544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297AC15-C80C-4736-9206-6455E1A8BCD4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5DF98F-6D99-4C3C-97DF-22F17E7ACF10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218558E-D048-4FAA-8071-E3A80A1DBEFB}"/>
              </a:ext>
            </a:extLst>
          </p:cNvPr>
          <p:cNvGrpSpPr/>
          <p:nvPr/>
        </p:nvGrpSpPr>
        <p:grpSpPr>
          <a:xfrm>
            <a:off x="7556649" y="1496614"/>
            <a:ext cx="240772" cy="215444"/>
            <a:chOff x="292829" y="1695755"/>
            <a:chExt cx="240772" cy="21544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C9ED37E-BC08-4A04-9719-B99C3E72059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2FB7F9-475C-467E-A0E7-38B73BC0DE5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AEC6DF2-ED6C-4DC2-B565-144004F3AA5B}"/>
              </a:ext>
            </a:extLst>
          </p:cNvPr>
          <p:cNvGrpSpPr/>
          <p:nvPr/>
        </p:nvGrpSpPr>
        <p:grpSpPr>
          <a:xfrm>
            <a:off x="1024582" y="2626458"/>
            <a:ext cx="240772" cy="215444"/>
            <a:chOff x="292829" y="1695755"/>
            <a:chExt cx="240772" cy="21544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D57E5F5-8128-447B-9AAF-7AA750A6530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C319F6-3E2A-49DF-A601-A4F771B53FD0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C0997E-66A5-42A7-B570-3D8120960A0A}"/>
              </a:ext>
            </a:extLst>
          </p:cNvPr>
          <p:cNvGrpSpPr/>
          <p:nvPr/>
        </p:nvGrpSpPr>
        <p:grpSpPr>
          <a:xfrm>
            <a:off x="4393572" y="2617015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33AB170-50AC-4232-8EBA-33C9291267B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2C9368-6950-4E54-9A43-E28D96EB37AF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C90272-9C78-4260-8760-7AFFE9B87BEE}"/>
              </a:ext>
            </a:extLst>
          </p:cNvPr>
          <p:cNvGrpSpPr/>
          <p:nvPr/>
        </p:nvGrpSpPr>
        <p:grpSpPr>
          <a:xfrm>
            <a:off x="1224234" y="4412476"/>
            <a:ext cx="240772" cy="215444"/>
            <a:chOff x="292829" y="1695755"/>
            <a:chExt cx="240772" cy="21544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572737-F171-4EBE-AFE0-8F0AF78592D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8D0005-1D1D-438A-85AD-F8508FB610CA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79E0E1-D2AE-48DF-880D-1B52967B18D2}"/>
              </a:ext>
            </a:extLst>
          </p:cNvPr>
          <p:cNvGrpSpPr/>
          <p:nvPr/>
        </p:nvGrpSpPr>
        <p:grpSpPr>
          <a:xfrm>
            <a:off x="1196375" y="5607550"/>
            <a:ext cx="240772" cy="215444"/>
            <a:chOff x="292829" y="1695755"/>
            <a:chExt cx="240772" cy="21544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D8C9C6E-83C6-4C3B-BB21-CF5B63F5B50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FCCA8F-C2AD-4EDB-B49D-C988A256155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ADEBB31-61A4-46C6-8182-B067C4F3EAFF}"/>
              </a:ext>
            </a:extLst>
          </p:cNvPr>
          <p:cNvGrpSpPr/>
          <p:nvPr/>
        </p:nvGrpSpPr>
        <p:grpSpPr>
          <a:xfrm>
            <a:off x="4407700" y="4137728"/>
            <a:ext cx="296876" cy="215444"/>
            <a:chOff x="275073" y="1695755"/>
            <a:chExt cx="296876" cy="215444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A7E30A5-A3B6-45FE-9AB6-D4284B377AE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B088DD-39AC-4DD3-B4F2-A0BCEA1ACF01}"/>
                </a:ext>
              </a:extLst>
            </p:cNvPr>
            <p:cNvSpPr txBox="1"/>
            <p:nvPr/>
          </p:nvSpPr>
          <p:spPr>
            <a:xfrm>
              <a:off x="275073" y="1695755"/>
              <a:ext cx="296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D037E20-C26E-41B0-9C98-2A8BFC605BD6}"/>
              </a:ext>
            </a:extLst>
          </p:cNvPr>
          <p:cNvGrpSpPr/>
          <p:nvPr/>
        </p:nvGrpSpPr>
        <p:grpSpPr>
          <a:xfrm>
            <a:off x="2302966" y="3600369"/>
            <a:ext cx="240772" cy="215444"/>
            <a:chOff x="292829" y="1695755"/>
            <a:chExt cx="240772" cy="21544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DCDD1B9-001C-4160-8AE1-E471085CB9D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4C504D-A191-4087-B769-0516F74D4D9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54672CA-2DD2-4FBA-9089-5CCF289C81C9}"/>
              </a:ext>
            </a:extLst>
          </p:cNvPr>
          <p:cNvGrpSpPr/>
          <p:nvPr/>
        </p:nvGrpSpPr>
        <p:grpSpPr>
          <a:xfrm>
            <a:off x="7774057" y="4934662"/>
            <a:ext cx="296876" cy="215444"/>
            <a:chOff x="261455" y="1695765"/>
            <a:chExt cx="296876" cy="215444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FED5306-EEDF-4F70-8BE1-53EAFF15A31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36D672-A964-4A3C-BFF1-52F2E729CDB7}"/>
                </a:ext>
              </a:extLst>
            </p:cNvPr>
            <p:cNvSpPr txBox="1"/>
            <p:nvPr/>
          </p:nvSpPr>
          <p:spPr>
            <a:xfrm>
              <a:off x="261455" y="1695765"/>
              <a:ext cx="296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845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B1DE41F-F6DF-4EA8-8864-C470784B2E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557187"/>
            <a:ext cx="8776855" cy="485668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SS-RC-05-00-08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주문제작 양식 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2"/>
          <a:ext cx="2907355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703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52652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3034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19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주문 제작을 하기 위해 제작 시 필요한 정보를 관리자에게 보내는 양식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269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명을 입력한다</a:t>
                      </a:r>
                      <a:r>
                        <a:rPr lang="en-US" altLang="ko-KR" sz="1000" dirty="0"/>
                        <a:t>. -</a:t>
                      </a:r>
                      <a:r>
                        <a:rPr lang="ko-KR" altLang="en-US" sz="1000" dirty="0"/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연락처를 입력한다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미 입력 시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연락처 미표기로 간주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이메일을 입력한다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미 입력 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이메일 미표기로 간주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첨부할 파일에 대한 설명 입력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269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파일을 첨부할 수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파일 첨부 양식을 추가한다</a:t>
                      </a:r>
                      <a:r>
                        <a:rPr lang="en-US" altLang="ko-KR" sz="1000" dirty="0"/>
                        <a:t>. – </a:t>
                      </a:r>
                      <a:r>
                        <a:rPr lang="ko-KR" altLang="en-US" sz="1000" dirty="0"/>
                        <a:t>필수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269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상세 요구사항을 작성한다</a:t>
                      </a:r>
                      <a:r>
                        <a:rPr lang="en-US" altLang="ko-KR" sz="1000" dirty="0"/>
                        <a:t>. – </a:t>
                      </a:r>
                      <a:r>
                        <a:rPr lang="ko-KR" altLang="en-US" sz="1000" dirty="0"/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자택 주소를 입력한다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미 입력 시 미표기로 간주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75118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페이스북 주소를 입력한다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ko-KR" altLang="en-US" sz="1000" dirty="0"/>
                        <a:t>미 입력 시 미표기로 간주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62512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인스타그램 주소를 입력한다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미 입력 시 미표기로 간주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609798"/>
                  </a:ext>
                </a:extLst>
              </a:tr>
              <a:tr h="442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작성한 결제 페이지로 이동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결제가 완료되면 해당 폼 전송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059503"/>
                  </a:ext>
                </a:extLst>
              </a:tr>
              <a:tr h="3034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128124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주문 제작을 하기위해 제작 시 필요한 정보 및 파일을 첨부할 수 있는 양식 폼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비용이 부과 되며 결제가 완료 </a:t>
                      </a:r>
                      <a:r>
                        <a:rPr lang="ko-KR" altLang="en-US" sz="1100" dirty="0" err="1"/>
                        <a:t>되어야지만</a:t>
                      </a:r>
                      <a:r>
                        <a:rPr lang="ko-KR" altLang="en-US" sz="1100" dirty="0"/>
                        <a:t> 요청이 전송 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99AFFC-F36E-4EC2-BBFE-B8F307A0F3F5}"/>
              </a:ext>
            </a:extLst>
          </p:cNvPr>
          <p:cNvSpPr/>
          <p:nvPr/>
        </p:nvSpPr>
        <p:spPr>
          <a:xfrm>
            <a:off x="2672028" y="1941202"/>
            <a:ext cx="4083728" cy="4397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F5FF7D-8F0D-4292-8DF4-950A3C591492}"/>
              </a:ext>
            </a:extLst>
          </p:cNvPr>
          <p:cNvSpPr txBox="1"/>
          <p:nvPr/>
        </p:nvSpPr>
        <p:spPr>
          <a:xfrm>
            <a:off x="2771177" y="3579047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요구사항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840D8A-5B39-44BD-83BD-67F86B60053A}"/>
              </a:ext>
            </a:extLst>
          </p:cNvPr>
          <p:cNvSpPr/>
          <p:nvPr/>
        </p:nvSpPr>
        <p:spPr>
          <a:xfrm>
            <a:off x="5643632" y="5897986"/>
            <a:ext cx="944880" cy="2900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0D21BB-005D-49B6-96EC-70D6EA165F48}"/>
              </a:ext>
            </a:extLst>
          </p:cNvPr>
          <p:cNvGrpSpPr/>
          <p:nvPr/>
        </p:nvGrpSpPr>
        <p:grpSpPr>
          <a:xfrm>
            <a:off x="5376602" y="5920488"/>
            <a:ext cx="284052" cy="200055"/>
            <a:chOff x="266571" y="1703459"/>
            <a:chExt cx="284052" cy="20005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F015F7A-DFF8-4227-A71F-9F2FDAC828A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169632-693C-4666-9FB6-C6228835A275}"/>
                </a:ext>
              </a:extLst>
            </p:cNvPr>
            <p:cNvSpPr txBox="1"/>
            <p:nvPr/>
          </p:nvSpPr>
          <p:spPr>
            <a:xfrm>
              <a:off x="266571" y="1703459"/>
              <a:ext cx="2840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  <a:endParaRPr lang="ko-KR" altLang="en-US" sz="7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2" name="액자 21">
            <a:extLst>
              <a:ext uri="{FF2B5EF4-FFF2-40B4-BE49-F238E27FC236}">
                <a16:creationId xmlns:a16="http://schemas.microsoft.com/office/drawing/2014/main" id="{CB7F099E-5000-40C7-8661-38C99D9450B1}"/>
              </a:ext>
            </a:extLst>
          </p:cNvPr>
          <p:cNvSpPr/>
          <p:nvPr/>
        </p:nvSpPr>
        <p:spPr>
          <a:xfrm>
            <a:off x="2823409" y="3848315"/>
            <a:ext cx="3688035" cy="730884"/>
          </a:xfrm>
          <a:prstGeom prst="frame">
            <a:avLst>
              <a:gd name="adj1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9C0F3C-9D0D-4183-A57E-C25A4708BE69}"/>
              </a:ext>
            </a:extLst>
          </p:cNvPr>
          <p:cNvGrpSpPr/>
          <p:nvPr/>
        </p:nvGrpSpPr>
        <p:grpSpPr>
          <a:xfrm>
            <a:off x="2663000" y="1668369"/>
            <a:ext cx="240772" cy="215444"/>
            <a:chOff x="292829" y="1695755"/>
            <a:chExt cx="240772" cy="21544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F08A89-3CB9-4A21-8060-FC7D4C27F8B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0B70FE-4ECE-4F73-87FE-4362685E3B77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D21EBD-641F-454D-AA54-59DF2604D185}"/>
              </a:ext>
            </a:extLst>
          </p:cNvPr>
          <p:cNvSpPr txBox="1"/>
          <p:nvPr/>
        </p:nvSpPr>
        <p:spPr>
          <a:xfrm>
            <a:off x="2779415" y="2987233"/>
            <a:ext cx="10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파일 첨부  </a:t>
            </a:r>
          </a:p>
          <a:p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929EB5-7CCA-4783-834B-72617571A933}"/>
              </a:ext>
            </a:extLst>
          </p:cNvPr>
          <p:cNvSpPr/>
          <p:nvPr/>
        </p:nvSpPr>
        <p:spPr>
          <a:xfrm>
            <a:off x="6141860" y="3295211"/>
            <a:ext cx="471045" cy="2236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5A7A8-C2D9-4EA7-B043-778AA9210DC2}"/>
              </a:ext>
            </a:extLst>
          </p:cNvPr>
          <p:cNvSpPr txBox="1"/>
          <p:nvPr/>
        </p:nvSpPr>
        <p:spPr>
          <a:xfrm>
            <a:off x="6141860" y="3282489"/>
            <a:ext cx="506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추가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3780870-1303-4A26-99D3-6B0E0BA1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99" y="3286805"/>
            <a:ext cx="1070073" cy="2323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57237-9A22-42F2-8EC0-B5768EBF31B8}"/>
              </a:ext>
            </a:extLst>
          </p:cNvPr>
          <p:cNvSpPr txBox="1"/>
          <p:nvPr/>
        </p:nvSpPr>
        <p:spPr>
          <a:xfrm>
            <a:off x="2867799" y="3284156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설명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B248B9-04D3-4619-9C18-7985A96356CD}"/>
              </a:ext>
            </a:extLst>
          </p:cNvPr>
          <p:cNvSpPr/>
          <p:nvPr/>
        </p:nvSpPr>
        <p:spPr>
          <a:xfrm>
            <a:off x="3252486" y="3292014"/>
            <a:ext cx="1737525" cy="2236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0B9852-B980-43B3-81A3-77995DCCE243}"/>
              </a:ext>
            </a:extLst>
          </p:cNvPr>
          <p:cNvSpPr txBox="1"/>
          <p:nvPr/>
        </p:nvSpPr>
        <p:spPr>
          <a:xfrm>
            <a:off x="2895182" y="4940062"/>
            <a:ext cx="1070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자택 주소 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1A5415-90EF-4645-8FA6-AE45F6FDF4FB}"/>
              </a:ext>
            </a:extLst>
          </p:cNvPr>
          <p:cNvSpPr txBox="1"/>
          <p:nvPr/>
        </p:nvSpPr>
        <p:spPr>
          <a:xfrm>
            <a:off x="2767074" y="46537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37A5AF-D122-485F-B89F-B8FCE097B7EF}"/>
              </a:ext>
            </a:extLst>
          </p:cNvPr>
          <p:cNvSpPr txBox="1"/>
          <p:nvPr/>
        </p:nvSpPr>
        <p:spPr>
          <a:xfrm>
            <a:off x="2895181" y="5206841"/>
            <a:ext cx="1198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페이스북 주소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23160D-7AD1-4A68-9D95-0AB67CBFAB9A}"/>
              </a:ext>
            </a:extLst>
          </p:cNvPr>
          <p:cNvSpPr txBox="1"/>
          <p:nvPr/>
        </p:nvSpPr>
        <p:spPr>
          <a:xfrm>
            <a:off x="2895180" y="5473620"/>
            <a:ext cx="1421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인스타그램 </a:t>
            </a:r>
            <a:r>
              <a:rPr lang="ko-KR" altLang="en-US" sz="1100" dirty="0"/>
              <a:t>주소  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E277C7-F802-4C9D-9474-722E96F77DA0}"/>
              </a:ext>
            </a:extLst>
          </p:cNvPr>
          <p:cNvSpPr/>
          <p:nvPr/>
        </p:nvSpPr>
        <p:spPr>
          <a:xfrm>
            <a:off x="4043167" y="4927865"/>
            <a:ext cx="1737525" cy="2236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FF6481-BC8F-4E20-8764-386552206286}"/>
              </a:ext>
            </a:extLst>
          </p:cNvPr>
          <p:cNvSpPr txBox="1"/>
          <p:nvPr/>
        </p:nvSpPr>
        <p:spPr>
          <a:xfrm>
            <a:off x="2795583" y="2119060"/>
            <a:ext cx="1297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포트폴리오 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D8BAD7-BBDB-4CF4-9580-18436DE44D83}"/>
              </a:ext>
            </a:extLst>
          </p:cNvPr>
          <p:cNvSpPr txBox="1"/>
          <p:nvPr/>
        </p:nvSpPr>
        <p:spPr>
          <a:xfrm>
            <a:off x="2805865" y="2385839"/>
            <a:ext cx="1198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연락처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DBE667-DB85-4CAA-BE90-D6D510F22A54}"/>
              </a:ext>
            </a:extLst>
          </p:cNvPr>
          <p:cNvSpPr txBox="1"/>
          <p:nvPr/>
        </p:nvSpPr>
        <p:spPr>
          <a:xfrm>
            <a:off x="2805861" y="2652618"/>
            <a:ext cx="1421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이메일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FF55AB-AEC9-456F-8B4F-F464F0CA220F}"/>
              </a:ext>
            </a:extLst>
          </p:cNvPr>
          <p:cNvSpPr/>
          <p:nvPr/>
        </p:nvSpPr>
        <p:spPr>
          <a:xfrm>
            <a:off x="3967830" y="2097985"/>
            <a:ext cx="1737525" cy="2236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F5486A-C7AA-49F2-B6CA-A37DCC543732}"/>
              </a:ext>
            </a:extLst>
          </p:cNvPr>
          <p:cNvSpPr/>
          <p:nvPr/>
        </p:nvSpPr>
        <p:spPr>
          <a:xfrm>
            <a:off x="3964898" y="2399250"/>
            <a:ext cx="1737525" cy="2236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FB6D90-0A6E-4F0A-9E1A-972A6A530AD5}"/>
              </a:ext>
            </a:extLst>
          </p:cNvPr>
          <p:cNvSpPr/>
          <p:nvPr/>
        </p:nvSpPr>
        <p:spPr>
          <a:xfrm>
            <a:off x="3967769" y="2689949"/>
            <a:ext cx="1737525" cy="2236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3DD9AB-7DE2-4047-B8F8-142DF3C9E0E2}"/>
              </a:ext>
            </a:extLst>
          </p:cNvPr>
          <p:cNvSpPr/>
          <p:nvPr/>
        </p:nvSpPr>
        <p:spPr>
          <a:xfrm>
            <a:off x="4026893" y="5231191"/>
            <a:ext cx="1737525" cy="2236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133E07-6876-41DC-9E38-7974B3345E02}"/>
              </a:ext>
            </a:extLst>
          </p:cNvPr>
          <p:cNvSpPr/>
          <p:nvPr/>
        </p:nvSpPr>
        <p:spPr>
          <a:xfrm>
            <a:off x="4026893" y="5524146"/>
            <a:ext cx="1737525" cy="2236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1424D6-DE82-47E7-9475-8BED1A64C9A0}"/>
              </a:ext>
            </a:extLst>
          </p:cNvPr>
          <p:cNvGrpSpPr/>
          <p:nvPr/>
        </p:nvGrpSpPr>
        <p:grpSpPr>
          <a:xfrm>
            <a:off x="4718524" y="2099124"/>
            <a:ext cx="240772" cy="215444"/>
            <a:chOff x="292829" y="1695755"/>
            <a:chExt cx="240772" cy="21544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9E93347-96BD-493C-8321-83904CCE006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9EC7D2-EDD3-478A-B7C1-A78731029017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59B6C4A-78DC-4D9A-B002-A41000D5B46D}"/>
              </a:ext>
            </a:extLst>
          </p:cNvPr>
          <p:cNvGrpSpPr/>
          <p:nvPr/>
        </p:nvGrpSpPr>
        <p:grpSpPr>
          <a:xfrm>
            <a:off x="4716897" y="2394811"/>
            <a:ext cx="240772" cy="215444"/>
            <a:chOff x="292829" y="1695755"/>
            <a:chExt cx="240772" cy="21544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8C8ACFD-F0A6-49C0-A95B-0CFB53DB25E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7E08AF-7262-4F6A-92C5-E174BCFC0BA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5F0DF43-9043-4533-A25E-550CCAFB2ADD}"/>
              </a:ext>
            </a:extLst>
          </p:cNvPr>
          <p:cNvGrpSpPr/>
          <p:nvPr/>
        </p:nvGrpSpPr>
        <p:grpSpPr>
          <a:xfrm>
            <a:off x="4713274" y="2681446"/>
            <a:ext cx="240772" cy="215444"/>
            <a:chOff x="292829" y="1695755"/>
            <a:chExt cx="240772" cy="21544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644DC1F-1050-4C78-A203-37830D50264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3C8783-1A22-4FBA-B03F-AB622047ECC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2E1BF3C-65C6-462C-A7EB-4E046B6CFC63}"/>
              </a:ext>
            </a:extLst>
          </p:cNvPr>
          <p:cNvGrpSpPr/>
          <p:nvPr/>
        </p:nvGrpSpPr>
        <p:grpSpPr>
          <a:xfrm>
            <a:off x="3992429" y="3291367"/>
            <a:ext cx="240772" cy="215444"/>
            <a:chOff x="292829" y="1695755"/>
            <a:chExt cx="240772" cy="215444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A50B5FA-7011-4A77-96D5-B88EC53E4A8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5942E9E-1EAD-4A94-9649-7B43944F607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52C1092-0359-4C88-9234-9D50AE620FC0}"/>
              </a:ext>
            </a:extLst>
          </p:cNvPr>
          <p:cNvGrpSpPr/>
          <p:nvPr/>
        </p:nvGrpSpPr>
        <p:grpSpPr>
          <a:xfrm>
            <a:off x="5021895" y="3139240"/>
            <a:ext cx="240772" cy="215444"/>
            <a:chOff x="292829" y="1695755"/>
            <a:chExt cx="240772" cy="215444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4B8F13-F8B6-4E5C-A4DD-9F6063B84B7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D7B6B2-89B6-4086-A686-2ED7800435F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97FD62B-7487-4618-961E-7775BD421F43}"/>
              </a:ext>
            </a:extLst>
          </p:cNvPr>
          <p:cNvGrpSpPr/>
          <p:nvPr/>
        </p:nvGrpSpPr>
        <p:grpSpPr>
          <a:xfrm>
            <a:off x="6034150" y="3112385"/>
            <a:ext cx="240772" cy="215444"/>
            <a:chOff x="292829" y="1695755"/>
            <a:chExt cx="240772" cy="21544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83EB444-AF68-4DE4-898D-F02270A3AB1A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C01FED0-1982-4DD6-A5D2-82055DBEE48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8F0377E-5AB5-41FD-B0FB-31FF596227C7}"/>
              </a:ext>
            </a:extLst>
          </p:cNvPr>
          <p:cNvGrpSpPr/>
          <p:nvPr/>
        </p:nvGrpSpPr>
        <p:grpSpPr>
          <a:xfrm>
            <a:off x="4649935" y="4070843"/>
            <a:ext cx="240772" cy="215444"/>
            <a:chOff x="292829" y="1695755"/>
            <a:chExt cx="240772" cy="21544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72323CB-C5C7-40FF-8B34-C7D6382258DA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2558C43-F7AE-49D1-BD27-232795A16C2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F39E0BD-9B50-4FB9-8221-80B2456DEA94}"/>
              </a:ext>
            </a:extLst>
          </p:cNvPr>
          <p:cNvGrpSpPr/>
          <p:nvPr/>
        </p:nvGrpSpPr>
        <p:grpSpPr>
          <a:xfrm>
            <a:off x="4781123" y="4931959"/>
            <a:ext cx="240772" cy="215444"/>
            <a:chOff x="292829" y="1695755"/>
            <a:chExt cx="240772" cy="215444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BBDDE03-A087-46F5-BFDD-E71B9DBF3A7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28F1D55-5EDA-4F38-8850-3E86D159F65E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79BB35-D303-4FA5-9F17-C6A4A2079026}"/>
              </a:ext>
            </a:extLst>
          </p:cNvPr>
          <p:cNvGrpSpPr/>
          <p:nvPr/>
        </p:nvGrpSpPr>
        <p:grpSpPr>
          <a:xfrm>
            <a:off x="4736280" y="5227397"/>
            <a:ext cx="296876" cy="215444"/>
            <a:chOff x="246444" y="1694549"/>
            <a:chExt cx="296876" cy="215444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4AACD08-FF84-4910-82DC-55CB825B0C0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8C1961-2CA7-4129-867D-E89CCD9A8C9D}"/>
                </a:ext>
              </a:extLst>
            </p:cNvPr>
            <p:cNvSpPr txBox="1"/>
            <p:nvPr/>
          </p:nvSpPr>
          <p:spPr>
            <a:xfrm>
              <a:off x="246444" y="1694549"/>
              <a:ext cx="296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F588E05-E366-4AA6-9095-E001A085CC2C}"/>
              </a:ext>
            </a:extLst>
          </p:cNvPr>
          <p:cNvGrpSpPr/>
          <p:nvPr/>
        </p:nvGrpSpPr>
        <p:grpSpPr>
          <a:xfrm>
            <a:off x="4743447" y="5531418"/>
            <a:ext cx="296876" cy="215444"/>
            <a:chOff x="264200" y="1694549"/>
            <a:chExt cx="296876" cy="215444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C429017-10DB-4A6B-98A1-5CD11EA99A2A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DD1CE0-E3C5-4484-BF80-2679BB2D5AD7}"/>
                </a:ext>
              </a:extLst>
            </p:cNvPr>
            <p:cNvSpPr txBox="1"/>
            <p:nvPr/>
          </p:nvSpPr>
          <p:spPr>
            <a:xfrm>
              <a:off x="264200" y="1694549"/>
              <a:ext cx="2968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B260A5-AACC-4DFD-9D19-4FCDFBD75108}"/>
              </a:ext>
            </a:extLst>
          </p:cNvPr>
          <p:cNvSpPr txBox="1"/>
          <p:nvPr/>
        </p:nvSpPr>
        <p:spPr>
          <a:xfrm>
            <a:off x="2694884" y="605876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 </a:t>
            </a:r>
            <a:r>
              <a:rPr lang="ko-KR" altLang="en-US" sz="1000" dirty="0"/>
              <a:t>은 필수입력</a:t>
            </a:r>
          </a:p>
        </p:txBody>
      </p:sp>
    </p:spTree>
    <p:extLst>
      <p:ext uri="{BB962C8B-B14F-4D97-AF65-F5344CB8AC3E}">
        <p14:creationId xmlns:p14="http://schemas.microsoft.com/office/powerpoint/2010/main" val="3245345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8C2F223-ACC7-43E5-BA25-54C945899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2" y="1622406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8416F8C-54DC-4824-B95B-30200670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2" y="1338170"/>
            <a:ext cx="8543925" cy="5229225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SS-RC-05-00-09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포트폴리오관리 </a:t>
                      </a:r>
                      <a:r>
                        <a:rPr lang="en-US" altLang="ko-KR" sz="1050" b="0" dirty="0"/>
                        <a:t>– </a:t>
                      </a:r>
                      <a:r>
                        <a:rPr lang="ko-KR" altLang="en-US" sz="1050" b="0" dirty="0"/>
                        <a:t>제작 중인 포트폴리오 </a:t>
                      </a:r>
                      <a:r>
                        <a:rPr lang="en-US" altLang="ko-KR" sz="1050" b="0" dirty="0"/>
                        <a:t>or </a:t>
                      </a:r>
                      <a:r>
                        <a:rPr lang="ko-KR" altLang="en-US" sz="1050" b="0" dirty="0"/>
                        <a:t>신청관리 </a:t>
                      </a:r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제작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포트폴리오를 주문제작하기 위한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70285" y="0"/>
          <a:ext cx="2909878" cy="685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130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04748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088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08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이전 화면으로 간다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37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회원이 주문제작 신청할 때 보낸 양식폼을 </a:t>
                      </a:r>
                      <a:r>
                        <a:rPr lang="ko-KR" altLang="en-US" sz="1000" dirty="0" err="1"/>
                        <a:t>모달</a:t>
                      </a:r>
                      <a:r>
                        <a:rPr lang="ko-KR" altLang="en-US" sz="1000" dirty="0"/>
                        <a:t> 창으로 확인할 수 있다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1021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클릭한 주문제작한 홈페이지를 제작 완료한다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자동으로 회원에게 알림이 전송된다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7088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971908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 포트폴리오 주문 제작 페이지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4B8E0D-59D6-490D-9143-895D16D78852}"/>
              </a:ext>
            </a:extLst>
          </p:cNvPr>
          <p:cNvSpPr txBox="1"/>
          <p:nvPr/>
        </p:nvSpPr>
        <p:spPr>
          <a:xfrm>
            <a:off x="3666478" y="1651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주문제작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B3F1E5-776D-4CFE-8AF3-6B364D5F4B84}"/>
              </a:ext>
            </a:extLst>
          </p:cNvPr>
          <p:cNvGrpSpPr/>
          <p:nvPr/>
        </p:nvGrpSpPr>
        <p:grpSpPr>
          <a:xfrm>
            <a:off x="1290912" y="1736725"/>
            <a:ext cx="240772" cy="215444"/>
            <a:chOff x="292829" y="1695755"/>
            <a:chExt cx="240772" cy="21544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6239B99-6243-4B5E-AA1F-F17E59BAABD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05871F-C918-466F-9700-5D1D433893B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4A5015B-49B6-47B7-8CB5-4AF99F07F054}"/>
              </a:ext>
            </a:extLst>
          </p:cNvPr>
          <p:cNvGrpSpPr/>
          <p:nvPr/>
        </p:nvGrpSpPr>
        <p:grpSpPr>
          <a:xfrm>
            <a:off x="7599628" y="1543525"/>
            <a:ext cx="240772" cy="215444"/>
            <a:chOff x="292829" y="1695755"/>
            <a:chExt cx="240772" cy="21544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E30D080-2F09-4C33-9D24-005F9CDB53D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289CE9-11C0-4AD0-A6D5-F649D83C34DE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C10D5DA-47DB-4FDE-9379-B19FF3434A8D}"/>
              </a:ext>
            </a:extLst>
          </p:cNvPr>
          <p:cNvGrpSpPr/>
          <p:nvPr/>
        </p:nvGrpSpPr>
        <p:grpSpPr>
          <a:xfrm>
            <a:off x="1562325" y="5943578"/>
            <a:ext cx="240772" cy="215444"/>
            <a:chOff x="292829" y="1695755"/>
            <a:chExt cx="240772" cy="21544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56A403C-B019-49E6-A69B-BF79B7E3CE2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B8BB2-C717-49F9-B37C-636565782643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496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BD39D51-46CF-4759-A031-D8BD4B70C2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3332" y="1462689"/>
            <a:ext cx="8582025" cy="5191125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SS-RC-05-00-10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포트폴리오관리 </a:t>
                      </a:r>
                      <a:r>
                        <a:rPr lang="en-US" altLang="ko-KR" sz="1050" b="0" dirty="0"/>
                        <a:t>– </a:t>
                      </a:r>
                      <a:r>
                        <a:rPr lang="ko-KR" altLang="en-US" sz="1050" b="0" dirty="0"/>
                        <a:t>제작 중인 포트폴리오 </a:t>
                      </a:r>
                      <a:r>
                        <a:rPr lang="en-US" altLang="ko-KR" sz="1050" b="0" dirty="0"/>
                        <a:t>or </a:t>
                      </a:r>
                      <a:r>
                        <a:rPr lang="ko-KR" altLang="en-US" sz="1050" b="0" dirty="0"/>
                        <a:t>신청관리 </a:t>
                      </a:r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제작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회원이 보낸 주문제작 양식 폼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70285" y="0"/>
          <a:ext cx="290987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130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04748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609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583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회원이 주문제작 신청하면서 보낸 양식들을 모아 놓은 양식 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08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회원이 주문제작 신청 시 보낸 첨부파일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클릭 시 해당 파일을 다운로드 할 수 있다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1482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이미지일 경우에만 활성화 되는 버튼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적용 버튼 클릭 시 주문 제작 중이던 페이지에서 선택된 구성요소 중 이미지에 추가 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페이지에서 클릭한 구성요소가 이미지가 아닐 경우에는 추가 되지 않는다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509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해당 </a:t>
                      </a:r>
                      <a:r>
                        <a:rPr lang="ko-KR" altLang="en-US" sz="1000" dirty="0" err="1"/>
                        <a:t>모달</a:t>
                      </a:r>
                      <a:r>
                        <a:rPr lang="ko-KR" altLang="en-US" sz="1000" dirty="0"/>
                        <a:t> 창이 닫힌다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609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35187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회원이 주문제작시 보낸 양식폼을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모달</a:t>
                      </a:r>
                      <a:r>
                        <a:rPr lang="ko-KR" altLang="en-US" sz="1100" dirty="0"/>
                        <a:t> 창으로 볼 수 있다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</a:t>
                      </a:r>
                      <a:r>
                        <a:rPr lang="ko-KR" altLang="en-US" sz="1100" dirty="0" err="1"/>
                        <a:t>모달</a:t>
                      </a:r>
                      <a:r>
                        <a:rPr lang="ko-KR" altLang="en-US" sz="1100" dirty="0"/>
                        <a:t> 창에서 제작 시 필요한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정보와 파일들을 이용하여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포트폴리오를 제작한다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01255F-8714-488C-9401-B00BA6E79563}"/>
              </a:ext>
            </a:extLst>
          </p:cNvPr>
          <p:cNvSpPr/>
          <p:nvPr/>
        </p:nvSpPr>
        <p:spPr>
          <a:xfrm>
            <a:off x="2672028" y="1941202"/>
            <a:ext cx="4083728" cy="46016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B9A5C-2642-4C8C-8DC7-C7728B3D6CA6}"/>
              </a:ext>
            </a:extLst>
          </p:cNvPr>
          <p:cNvSpPr txBox="1"/>
          <p:nvPr/>
        </p:nvSpPr>
        <p:spPr>
          <a:xfrm>
            <a:off x="2771177" y="3836504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요구사항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09B5FB-0A96-4379-9F94-EA049C4E3BC4}"/>
              </a:ext>
            </a:extLst>
          </p:cNvPr>
          <p:cNvSpPr/>
          <p:nvPr/>
        </p:nvSpPr>
        <p:spPr>
          <a:xfrm>
            <a:off x="5643632" y="6155443"/>
            <a:ext cx="944880" cy="2900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닫기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2D2805-09D9-4E93-B216-9647944D04FE}"/>
              </a:ext>
            </a:extLst>
          </p:cNvPr>
          <p:cNvGrpSpPr/>
          <p:nvPr/>
        </p:nvGrpSpPr>
        <p:grpSpPr>
          <a:xfrm>
            <a:off x="5402860" y="6170241"/>
            <a:ext cx="234360" cy="200055"/>
            <a:chOff x="292829" y="1695755"/>
            <a:chExt cx="234360" cy="20005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901B68C-884D-4371-BBB6-39ED983D41F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9B9256-EF37-45E2-9F08-4B7C8950CF47}"/>
                </a:ext>
              </a:extLst>
            </p:cNvPr>
            <p:cNvSpPr txBox="1"/>
            <p:nvPr/>
          </p:nvSpPr>
          <p:spPr>
            <a:xfrm>
              <a:off x="292829" y="1695755"/>
              <a:ext cx="2343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7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93F58F-0FB2-401B-B5B0-14F395E0B768}"/>
              </a:ext>
            </a:extLst>
          </p:cNvPr>
          <p:cNvGrpSpPr/>
          <p:nvPr/>
        </p:nvGrpSpPr>
        <p:grpSpPr>
          <a:xfrm>
            <a:off x="2663000" y="1703881"/>
            <a:ext cx="240772" cy="215444"/>
            <a:chOff x="292829" y="1695755"/>
            <a:chExt cx="240772" cy="21544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693D5EE-90CB-45D3-999E-5BDEEF624CD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AFD70B-0AFA-4240-A2AE-67FF5B675133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A7D6FC2-4F56-4AA4-826A-26217D9C10C1}"/>
              </a:ext>
            </a:extLst>
          </p:cNvPr>
          <p:cNvSpPr txBox="1"/>
          <p:nvPr/>
        </p:nvSpPr>
        <p:spPr>
          <a:xfrm>
            <a:off x="2779415" y="2987233"/>
            <a:ext cx="10700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파일 목록  </a:t>
            </a:r>
          </a:p>
          <a:p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67BF86-683D-49E1-88CF-39A9283F6948}"/>
              </a:ext>
            </a:extLst>
          </p:cNvPr>
          <p:cNvSpPr txBox="1"/>
          <p:nvPr/>
        </p:nvSpPr>
        <p:spPr>
          <a:xfrm>
            <a:off x="5191770" y="3244819"/>
            <a:ext cx="506769" cy="2616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/>
              <a:t>적용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D48000-BBF6-443B-B9C6-54EB4A2207FD}"/>
              </a:ext>
            </a:extLst>
          </p:cNvPr>
          <p:cNvSpPr txBox="1"/>
          <p:nvPr/>
        </p:nvSpPr>
        <p:spPr>
          <a:xfrm>
            <a:off x="2895182" y="5197519"/>
            <a:ext cx="1070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자택 주소 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FB964E-5060-4E29-8646-113AA146C26F}"/>
              </a:ext>
            </a:extLst>
          </p:cNvPr>
          <p:cNvSpPr txBox="1"/>
          <p:nvPr/>
        </p:nvSpPr>
        <p:spPr>
          <a:xfrm>
            <a:off x="2767074" y="49112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09D5A8-018D-4053-B12D-E79F86DE5189}"/>
              </a:ext>
            </a:extLst>
          </p:cNvPr>
          <p:cNvSpPr txBox="1"/>
          <p:nvPr/>
        </p:nvSpPr>
        <p:spPr>
          <a:xfrm>
            <a:off x="2895181" y="5464298"/>
            <a:ext cx="1198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페이스북 주소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A80E38-702F-4AC1-891A-07423F874D13}"/>
              </a:ext>
            </a:extLst>
          </p:cNvPr>
          <p:cNvSpPr txBox="1"/>
          <p:nvPr/>
        </p:nvSpPr>
        <p:spPr>
          <a:xfrm>
            <a:off x="2895180" y="5731077"/>
            <a:ext cx="1421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인스타그램 </a:t>
            </a:r>
            <a:r>
              <a:rPr lang="ko-KR" altLang="en-US" sz="1100" dirty="0"/>
              <a:t>주소 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3EADB3-6A1F-49D2-A064-B66AF46B63F1}"/>
              </a:ext>
            </a:extLst>
          </p:cNvPr>
          <p:cNvSpPr txBox="1"/>
          <p:nvPr/>
        </p:nvSpPr>
        <p:spPr>
          <a:xfrm>
            <a:off x="2795583" y="2119060"/>
            <a:ext cx="1297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포트폴리오 명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6958E1-70D9-4A16-AAEE-4FA81E6C5680}"/>
              </a:ext>
            </a:extLst>
          </p:cNvPr>
          <p:cNvSpPr txBox="1"/>
          <p:nvPr/>
        </p:nvSpPr>
        <p:spPr>
          <a:xfrm>
            <a:off x="2805865" y="2385839"/>
            <a:ext cx="1198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연락처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45CE9D-535B-4C36-BD69-87F191265263}"/>
              </a:ext>
            </a:extLst>
          </p:cNvPr>
          <p:cNvSpPr txBox="1"/>
          <p:nvPr/>
        </p:nvSpPr>
        <p:spPr>
          <a:xfrm>
            <a:off x="2805861" y="2652618"/>
            <a:ext cx="1421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이메일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DE732-93D4-4FC3-BE80-44C73B22E508}"/>
              </a:ext>
            </a:extLst>
          </p:cNvPr>
          <p:cNvSpPr txBox="1"/>
          <p:nvPr/>
        </p:nvSpPr>
        <p:spPr>
          <a:xfrm>
            <a:off x="3953746" y="2091776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권준수 포트폴리오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7A66E1-D346-4244-9A0B-628E1D010E68}"/>
              </a:ext>
            </a:extLst>
          </p:cNvPr>
          <p:cNvSpPr txBox="1"/>
          <p:nvPr/>
        </p:nvSpPr>
        <p:spPr>
          <a:xfrm>
            <a:off x="3973612" y="237710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01091864306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76D242-496C-4C3A-A962-4B7939F21E1B}"/>
              </a:ext>
            </a:extLst>
          </p:cNvPr>
          <p:cNvSpPr txBox="1"/>
          <p:nvPr/>
        </p:nvSpPr>
        <p:spPr>
          <a:xfrm>
            <a:off x="3974133" y="2638719"/>
            <a:ext cx="205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wnstn7410@naver.com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E07510-01DA-4943-BB77-1E84AB2379CC}"/>
              </a:ext>
            </a:extLst>
          </p:cNvPr>
          <p:cNvSpPr txBox="1"/>
          <p:nvPr/>
        </p:nvSpPr>
        <p:spPr>
          <a:xfrm>
            <a:off x="3991474" y="3267158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 경력들입니다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BA4B6E-F83D-4C11-9A03-0494276B551E}"/>
              </a:ext>
            </a:extLst>
          </p:cNvPr>
          <p:cNvSpPr txBox="1"/>
          <p:nvPr/>
        </p:nvSpPr>
        <p:spPr>
          <a:xfrm>
            <a:off x="2856093" y="325176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/>
                </a:solidFill>
              </a:rPr>
              <a:t>포트폴리오</a:t>
            </a:r>
            <a:r>
              <a:rPr lang="en-US" altLang="ko-KR" sz="1100" dirty="0">
                <a:solidFill>
                  <a:schemeClr val="accent1"/>
                </a:solidFill>
              </a:rPr>
              <a:t>.jpg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9E718E-2BF8-46DE-9E65-A1E617E3AF94}"/>
              </a:ext>
            </a:extLst>
          </p:cNvPr>
          <p:cNvSpPr txBox="1"/>
          <p:nvPr/>
        </p:nvSpPr>
        <p:spPr>
          <a:xfrm>
            <a:off x="4311073" y="3580088"/>
            <a:ext cx="1672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 포트폴리오 </a:t>
            </a:r>
            <a:r>
              <a:rPr lang="en-US" altLang="ko-KR" sz="1000" dirty="0"/>
              <a:t>ppt</a:t>
            </a:r>
            <a:r>
              <a:rPr lang="ko-KR" altLang="en-US" sz="1000" dirty="0"/>
              <a:t>입니다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14B665-1452-4949-8F5B-DDAB2D344A41}"/>
              </a:ext>
            </a:extLst>
          </p:cNvPr>
          <p:cNvSpPr txBox="1"/>
          <p:nvPr/>
        </p:nvSpPr>
        <p:spPr>
          <a:xfrm>
            <a:off x="2856093" y="3564699"/>
            <a:ext cx="1545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1"/>
                </a:solidFill>
              </a:rPr>
              <a:t>포트폴리오</a:t>
            </a:r>
            <a:r>
              <a:rPr lang="en-US" altLang="ko-KR" sz="1100" dirty="0">
                <a:solidFill>
                  <a:schemeClr val="accent1"/>
                </a:solidFill>
              </a:rPr>
              <a:t>_</a:t>
            </a:r>
            <a:r>
              <a:rPr lang="ko-KR" altLang="en-US" sz="1100" dirty="0">
                <a:solidFill>
                  <a:schemeClr val="accent1"/>
                </a:solidFill>
              </a:rPr>
              <a:t>모음</a:t>
            </a:r>
            <a:r>
              <a:rPr lang="en-US" altLang="ko-KR" sz="1100" dirty="0">
                <a:solidFill>
                  <a:schemeClr val="accent1"/>
                </a:solidFill>
              </a:rPr>
              <a:t>.pptx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AD-17E3-481F-8FCE-F297985C01CC}"/>
              </a:ext>
            </a:extLst>
          </p:cNvPr>
          <p:cNvSpPr txBox="1"/>
          <p:nvPr/>
        </p:nvSpPr>
        <p:spPr>
          <a:xfrm>
            <a:off x="2895180" y="4141407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최대한 </a:t>
            </a:r>
            <a:r>
              <a:rPr lang="ko-KR" altLang="en-US" sz="1200" dirty="0" err="1"/>
              <a:t>간지나게</a:t>
            </a:r>
            <a:r>
              <a:rPr lang="ko-KR" altLang="en-US" sz="1200" dirty="0"/>
              <a:t> 해주세요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EDE3F1-43A0-4746-AF9F-AB988F828DC3}"/>
              </a:ext>
            </a:extLst>
          </p:cNvPr>
          <p:cNvSpPr txBox="1"/>
          <p:nvPr/>
        </p:nvSpPr>
        <p:spPr>
          <a:xfrm>
            <a:off x="4042233" y="5433002"/>
            <a:ext cx="205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www.facebook.com/</a:t>
            </a:r>
            <a:r>
              <a:rPr lang="ko-KR" altLang="en-US" sz="1200" dirty="0"/>
              <a:t>권준수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43B0C8-B432-4E4A-B93B-DEC92BCD2D66}"/>
              </a:ext>
            </a:extLst>
          </p:cNvPr>
          <p:cNvSpPr txBox="1"/>
          <p:nvPr/>
        </p:nvSpPr>
        <p:spPr>
          <a:xfrm>
            <a:off x="4062305" y="5710001"/>
            <a:ext cx="2098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www.instagram.com/</a:t>
            </a:r>
            <a:r>
              <a:rPr lang="ko-KR" altLang="en-US" sz="1200" dirty="0"/>
              <a:t>권준수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6AB18A7-B98D-4199-B131-FB95B40ED384}"/>
              </a:ext>
            </a:extLst>
          </p:cNvPr>
          <p:cNvGrpSpPr/>
          <p:nvPr/>
        </p:nvGrpSpPr>
        <p:grpSpPr>
          <a:xfrm>
            <a:off x="2737011" y="3239287"/>
            <a:ext cx="240772" cy="215444"/>
            <a:chOff x="292829" y="1695755"/>
            <a:chExt cx="240772" cy="21544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C48BF9A-BB24-4F6A-ACE4-F51B309B194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95641D8-A662-4E32-A5A8-F13E638E64B7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1D3C66F-B076-4501-AA7B-DBF2889B8700}"/>
              </a:ext>
            </a:extLst>
          </p:cNvPr>
          <p:cNvGrpSpPr/>
          <p:nvPr/>
        </p:nvGrpSpPr>
        <p:grpSpPr>
          <a:xfrm>
            <a:off x="5724266" y="3274852"/>
            <a:ext cx="240772" cy="215444"/>
            <a:chOff x="292829" y="1695755"/>
            <a:chExt cx="240772" cy="21544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53DE6E1-FCD5-41E8-B8E7-74CBFBB6690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D7CAF86-4951-4CDE-8601-2AEB1289A7B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528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BD39D51-46CF-4759-A031-D8BD4B70C2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3332" y="1462689"/>
            <a:ext cx="8582025" cy="5191125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SS-RC-05-00-11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권준수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포트폴리오관리 </a:t>
                      </a:r>
                      <a:r>
                        <a:rPr lang="en-US" altLang="ko-KR" sz="1050" b="0" dirty="0"/>
                        <a:t>– </a:t>
                      </a:r>
                      <a:r>
                        <a:rPr lang="ko-KR" altLang="en-US" sz="1050" b="0" dirty="0"/>
                        <a:t>제작 중인 포트폴리오 </a:t>
                      </a:r>
                      <a:r>
                        <a:rPr lang="en-US" altLang="ko-KR" sz="1050" b="0" dirty="0"/>
                        <a:t>or </a:t>
                      </a:r>
                      <a:r>
                        <a:rPr lang="ko-KR" altLang="en-US" sz="1050" b="0" dirty="0"/>
                        <a:t>신청관리 </a:t>
                      </a:r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제작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제작 완료 전 선택사항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/>
        </p:nvGraphicFramePr>
        <p:xfrm>
          <a:off x="9270285" y="0"/>
          <a:ext cx="290987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130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504748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7080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98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제작 완료 전 선택사항 설정 </a:t>
                      </a:r>
                      <a:r>
                        <a:rPr lang="ko-KR" altLang="en-US" sz="1000" dirty="0" err="1"/>
                        <a:t>모달</a:t>
                      </a:r>
                      <a:r>
                        <a:rPr lang="ko-KR" altLang="en-US" sz="1000" dirty="0"/>
                        <a:t>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98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 질문에 대한 대답을 체크하는 라디오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982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클릭 시 창이 닫히고 홈페이지 반영은 취소된다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0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 시 최종적으로 제작이 완료된다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67080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81236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포트폴리오 완성을 하기 전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최종적으로 선택사항을 선택하는 </a:t>
                      </a:r>
                      <a:r>
                        <a:rPr lang="ko-KR" altLang="en-US" sz="1100" dirty="0" err="1"/>
                        <a:t>모달</a:t>
                      </a:r>
                      <a:r>
                        <a:rPr lang="ko-KR" altLang="en-US" sz="1100" dirty="0"/>
                        <a:t> 창이다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제작완료를 눌러야만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제작이 완료된다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01255F-8714-488C-9401-B00BA6E79563}"/>
              </a:ext>
            </a:extLst>
          </p:cNvPr>
          <p:cNvSpPr/>
          <p:nvPr/>
        </p:nvSpPr>
        <p:spPr>
          <a:xfrm>
            <a:off x="2672028" y="2423604"/>
            <a:ext cx="4083728" cy="21572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DF23B1-A96C-4D38-B9DD-29CA779C58E8}"/>
              </a:ext>
            </a:extLst>
          </p:cNvPr>
          <p:cNvSpPr txBox="1"/>
          <p:nvPr/>
        </p:nvSpPr>
        <p:spPr>
          <a:xfrm>
            <a:off x="2948998" y="2675678"/>
            <a:ext cx="2914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1. </a:t>
            </a:r>
            <a:r>
              <a:rPr lang="ko-KR" altLang="en-US" sz="1100" b="1" dirty="0"/>
              <a:t>완성된 포트폴리오를 공개하시겠습니까</a:t>
            </a:r>
            <a:r>
              <a:rPr lang="en-US" altLang="ko-KR" sz="1100" b="1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19534B-1879-4A41-A8A2-CA5BF474E0AB}"/>
              </a:ext>
            </a:extLst>
          </p:cNvPr>
          <p:cNvSpPr txBox="1"/>
          <p:nvPr/>
        </p:nvSpPr>
        <p:spPr>
          <a:xfrm>
            <a:off x="2948998" y="3323999"/>
            <a:ext cx="3054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2. SNS </a:t>
            </a:r>
            <a:r>
              <a:rPr lang="ko-KR" altLang="en-US" sz="1100" b="1" dirty="0"/>
              <a:t>공유 및 스크랩을 허용 하시겠습니까</a:t>
            </a:r>
            <a:r>
              <a:rPr lang="en-US" altLang="ko-KR" sz="1100" b="1" dirty="0"/>
              <a:t>?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5584DF1-7E3B-488C-94B4-4113EBD95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01" y="2964814"/>
            <a:ext cx="1250935" cy="22859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66AB9A9-4842-41CD-B6C0-2C0DE94D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01" y="3603781"/>
            <a:ext cx="1250935" cy="22859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E1429C-8C07-4F49-8C4B-E0CC4C3F4987}"/>
              </a:ext>
            </a:extLst>
          </p:cNvPr>
          <p:cNvGrpSpPr/>
          <p:nvPr/>
        </p:nvGrpSpPr>
        <p:grpSpPr>
          <a:xfrm>
            <a:off x="2672028" y="2208160"/>
            <a:ext cx="240772" cy="215444"/>
            <a:chOff x="292829" y="1695755"/>
            <a:chExt cx="240772" cy="21544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E7B57D2-6CBB-4A94-B433-440C81DE4C7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5C1181-794F-4384-A2F0-6BA6431DCBD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117CE4-7977-4D6B-947D-795850A2480B}"/>
              </a:ext>
            </a:extLst>
          </p:cNvPr>
          <p:cNvSpPr/>
          <p:nvPr/>
        </p:nvSpPr>
        <p:spPr>
          <a:xfrm>
            <a:off x="4729878" y="4091426"/>
            <a:ext cx="944880" cy="2900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5CBACC-02F2-4667-8AFE-F5A2FCA015E7}"/>
              </a:ext>
            </a:extLst>
          </p:cNvPr>
          <p:cNvSpPr/>
          <p:nvPr/>
        </p:nvSpPr>
        <p:spPr>
          <a:xfrm>
            <a:off x="5742817" y="4091426"/>
            <a:ext cx="944880" cy="2900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제작완료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C7349A6-1C1D-4214-95DB-B02889054284}"/>
              </a:ext>
            </a:extLst>
          </p:cNvPr>
          <p:cNvGrpSpPr/>
          <p:nvPr/>
        </p:nvGrpSpPr>
        <p:grpSpPr>
          <a:xfrm>
            <a:off x="2912800" y="2971390"/>
            <a:ext cx="240772" cy="215444"/>
            <a:chOff x="292829" y="1695755"/>
            <a:chExt cx="240772" cy="215444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2F7F2B3-8B5B-4D66-8E13-B77671212DF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3DA8E5-7997-46D0-B07B-ED819FD20900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696C90F-6DE0-467B-9745-23A9F3F019D5}"/>
              </a:ext>
            </a:extLst>
          </p:cNvPr>
          <p:cNvGrpSpPr/>
          <p:nvPr/>
        </p:nvGrpSpPr>
        <p:grpSpPr>
          <a:xfrm>
            <a:off x="4725316" y="3866034"/>
            <a:ext cx="240772" cy="215444"/>
            <a:chOff x="292829" y="1695755"/>
            <a:chExt cx="240772" cy="21544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E2B4CAA-9F0D-4887-8B85-CBD42B73DFE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680D417-FE95-45F7-9972-3F6288E93F7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E63CADD-F532-4CE5-BB54-2B926A12BA20}"/>
              </a:ext>
            </a:extLst>
          </p:cNvPr>
          <p:cNvGrpSpPr/>
          <p:nvPr/>
        </p:nvGrpSpPr>
        <p:grpSpPr>
          <a:xfrm>
            <a:off x="5712817" y="3877832"/>
            <a:ext cx="240772" cy="215444"/>
            <a:chOff x="292829" y="1695755"/>
            <a:chExt cx="240772" cy="21544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DC2B9AA-CC5F-4FD2-9FF2-1DFBE90C97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4FA2F82-C04F-4E9C-B624-1A3E7BF1F62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476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292610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SS-RC-06-00-01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99247"/>
              </p:ext>
            </p:extLst>
          </p:nvPr>
        </p:nvGraphicFramePr>
        <p:xfrm>
          <a:off x="9268691" y="0"/>
          <a:ext cx="2923310" cy="6851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770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77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 포트폴리오 관리</a:t>
                      </a:r>
                      <a:r>
                        <a:rPr lang="ko-KR" altLang="en-US" sz="1000" baseline="0" dirty="0"/>
                        <a:t> 메인 메뉴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58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테마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구성 사항 관리  메인 메뉴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77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주문 관리 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770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38502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포트폴리오 관리 탭을 클릭</a:t>
                      </a:r>
                      <a:r>
                        <a:rPr lang="ko-KR" altLang="en-US" sz="1100" baseline="0" dirty="0"/>
                        <a:t> 시 조회되는 메인 화면으로써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관리자가 사용하는 메인 메뉴를 보여준다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83455" y="1618628"/>
            <a:ext cx="8451088" cy="4684715"/>
            <a:chOff x="383455" y="1618628"/>
            <a:chExt cx="8451088" cy="4684715"/>
          </a:xfrm>
        </p:grpSpPr>
        <p:grpSp>
          <p:nvGrpSpPr>
            <p:cNvPr id="2" name="그룹 1"/>
            <p:cNvGrpSpPr/>
            <p:nvPr/>
          </p:nvGrpSpPr>
          <p:grpSpPr>
            <a:xfrm>
              <a:off x="383455" y="1618628"/>
              <a:ext cx="8451088" cy="4684715"/>
              <a:chOff x="383455" y="1618628"/>
              <a:chExt cx="8451088" cy="468471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56" y="1618628"/>
                <a:ext cx="8451087" cy="46847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227"/>
              <a:stretch/>
            </p:blipFill>
            <p:spPr>
              <a:xfrm>
                <a:off x="383455" y="1618629"/>
                <a:ext cx="8451087" cy="45782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5591174" y="1771650"/>
              <a:ext cx="180975" cy="228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401050" y="5924550"/>
              <a:ext cx="433492" cy="3787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230247" y="3215670"/>
            <a:ext cx="2757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abriola" panose="04040605051002020D02" pitchFamily="82" charset="0"/>
              </a:rPr>
              <a:t>Propofol </a:t>
            </a:r>
          </a:p>
          <a:p>
            <a:pPr algn="ctr"/>
            <a:r>
              <a:rPr lang="en-US" altLang="ko-KR" sz="3200" dirty="0">
                <a:latin typeface="Gabriola" panose="04040605051002020D02" pitchFamily="82" charset="0"/>
              </a:rPr>
              <a:t>Admin </a:t>
            </a:r>
          </a:p>
          <a:p>
            <a:pPr algn="ctr"/>
            <a:r>
              <a:rPr lang="en-US" altLang="ko-KR" sz="3200" dirty="0">
                <a:latin typeface="Gabriola" panose="04040605051002020D02" pitchFamily="82" charset="0"/>
              </a:rPr>
              <a:t>Privileges</a:t>
            </a:r>
            <a:endParaRPr lang="ko-KR" altLang="en-US" sz="3200" dirty="0">
              <a:latin typeface="Gabriola" panose="04040605051002020D02" pitchFamily="82" charset="0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649095" y="1690421"/>
            <a:ext cx="160656" cy="1434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558222" y="1699946"/>
            <a:ext cx="160656" cy="1434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827093" y="1703820"/>
            <a:ext cx="160656" cy="1434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30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95219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SS-RC-06-00-02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168799"/>
              </p:ext>
            </p:extLst>
          </p:nvPr>
        </p:nvGraphicFramePr>
        <p:xfrm>
          <a:off x="9268691" y="0"/>
          <a:ext cx="2923310" cy="6851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4460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99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전체 회원 포트폴리오 리스트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446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성공한 포트폴리오 리스트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499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부적절한 포트폴리오 리스트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446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테마</a:t>
                      </a:r>
                      <a:r>
                        <a:rPr lang="ko-KR" altLang="en-US" sz="1000" baseline="0" dirty="0"/>
                        <a:t> 관리 조회 버튼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446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구성 사항 관리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446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신청 관리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446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제작중인 포트폴리오 관리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499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수정 신청 포트폴리오 관리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4460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23002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마우스 </a:t>
                      </a:r>
                      <a:r>
                        <a:rPr lang="ko-KR" altLang="en-US" sz="1100" dirty="0" err="1"/>
                        <a:t>호버</a:t>
                      </a:r>
                      <a:r>
                        <a:rPr lang="ko-KR" altLang="en-US" sz="1100" dirty="0"/>
                        <a:t> 효과를 사용하여</a:t>
                      </a:r>
                      <a:r>
                        <a:rPr lang="ko-KR" altLang="en-US" sz="1100" baseline="0" dirty="0"/>
                        <a:t> 관리자가 사용할 수 있는 서브 메뉴를 보여준다</a:t>
                      </a:r>
                      <a:r>
                        <a:rPr lang="en-US" altLang="ko-KR" sz="1100" baseline="0" dirty="0"/>
                        <a:t>. </a:t>
                      </a:r>
                      <a:r>
                        <a:rPr lang="ko-KR" altLang="en-US" sz="1100" baseline="0" dirty="0"/>
                        <a:t>각 버튼 클릭 시 비동기 처리를 이용하여 텍스트가 있는 화면이 클릭한 화면으로 전환 된다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230247" y="3215670"/>
            <a:ext cx="2757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abriola" panose="04040605051002020D02" pitchFamily="82" charset="0"/>
              </a:rPr>
              <a:t>Propofol </a:t>
            </a:r>
          </a:p>
          <a:p>
            <a:pPr algn="ctr"/>
            <a:r>
              <a:rPr lang="en-US" altLang="ko-KR" sz="3200" dirty="0">
                <a:latin typeface="Gabriola" panose="04040605051002020D02" pitchFamily="82" charset="0"/>
              </a:rPr>
              <a:t>Admin </a:t>
            </a:r>
          </a:p>
          <a:p>
            <a:pPr algn="ctr"/>
            <a:r>
              <a:rPr lang="en-US" altLang="ko-KR" sz="3200" dirty="0">
                <a:latin typeface="Gabriola" panose="04040605051002020D02" pitchFamily="82" charset="0"/>
              </a:rPr>
              <a:t>Privileges</a:t>
            </a:r>
            <a:endParaRPr lang="ko-KR" altLang="en-US" sz="3200" dirty="0">
              <a:latin typeface="Gabriola" panose="04040605051002020D02" pitchFamily="8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31953" y="2462341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431953" y="2132190"/>
            <a:ext cx="240772" cy="215444"/>
            <a:chOff x="292829" y="1695755"/>
            <a:chExt cx="240772" cy="215444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431953" y="2830207"/>
            <a:ext cx="240772" cy="215444"/>
            <a:chOff x="292829" y="1695755"/>
            <a:chExt cx="240772" cy="215444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949768" y="2108777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861266" y="2446779"/>
            <a:ext cx="240772" cy="215444"/>
            <a:chOff x="292829" y="1695755"/>
            <a:chExt cx="240772" cy="215444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51619" y="2112628"/>
            <a:ext cx="240772" cy="215444"/>
            <a:chOff x="292829" y="1695755"/>
            <a:chExt cx="240772" cy="215444"/>
          </a:xfrm>
        </p:grpSpPr>
        <p:sp>
          <p:nvSpPr>
            <p:cNvPr id="27" name="타원 2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14222" y="2446779"/>
            <a:ext cx="240772" cy="215444"/>
            <a:chOff x="292829" y="1695755"/>
            <a:chExt cx="240772" cy="217588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2829" y="1695755"/>
              <a:ext cx="240772" cy="21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414222" y="2808151"/>
            <a:ext cx="240772" cy="215444"/>
            <a:chOff x="292829" y="1695755"/>
            <a:chExt cx="240772" cy="217588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2829" y="1695755"/>
              <a:ext cx="240772" cy="21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5686425" y="2822184"/>
            <a:ext cx="1127125" cy="168275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538093" y="27985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/>
              <a:t>수정 신청 포트폴리오 관리</a:t>
            </a:r>
          </a:p>
        </p:txBody>
      </p:sp>
    </p:spTree>
    <p:extLst>
      <p:ext uri="{BB962C8B-B14F-4D97-AF65-F5344CB8AC3E}">
        <p14:creationId xmlns:p14="http://schemas.microsoft.com/office/powerpoint/2010/main" val="3475168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680486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SS-RC-06-00-03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40962"/>
              </p:ext>
            </p:extLst>
          </p:nvPr>
        </p:nvGraphicFramePr>
        <p:xfrm>
          <a:off x="9268691" y="0"/>
          <a:ext cx="292331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49861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98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미확인 회원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558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신규 제작 포트폴리오 마크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제목 클릭 시 포트폴리오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498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정지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498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확인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498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49861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30734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관리자가 관리할 수 있는 전체 회원 포트폴리오 리스트를 보여준다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관리자가 확인 하지 않은 포트폴리오 앞에 마크를 표시해서 관리자가 알아볼 수 있게 한다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미확인 회원 조회 버튼을 클릭하여 관리자가 미확인 포트폴리오를 관리하기 편하게 한다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정지 버튼을 클릭하면 부적절한 포트폴리오에 등록된다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확인 버튼을 클릭하면 마크가 사라진다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352C81E-0D5E-4925-A289-1583F42E804E}"/>
              </a:ext>
            </a:extLst>
          </p:cNvPr>
          <p:cNvCxnSpPr/>
          <p:nvPr/>
        </p:nvCxnSpPr>
        <p:spPr>
          <a:xfrm>
            <a:off x="1078345" y="2995239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4073EFC-476E-4B9A-A0D2-2D1E7DFA7634}"/>
              </a:ext>
            </a:extLst>
          </p:cNvPr>
          <p:cNvCxnSpPr/>
          <p:nvPr/>
        </p:nvCxnSpPr>
        <p:spPr>
          <a:xfrm>
            <a:off x="1078345" y="3307536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3616B98-2DDD-4938-8A05-4755E46C302E}"/>
              </a:ext>
            </a:extLst>
          </p:cNvPr>
          <p:cNvSpPr txBox="1"/>
          <p:nvPr/>
        </p:nvSpPr>
        <p:spPr>
          <a:xfrm>
            <a:off x="1222080" y="3042093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    포트폴리오 제목                   회원아이디 </a:t>
            </a:r>
            <a:r>
              <a:rPr lang="en-US" altLang="ko-KR" sz="1050" dirty="0"/>
              <a:t>            </a:t>
            </a:r>
            <a:r>
              <a:rPr lang="ko-KR" altLang="en-US" sz="1050" dirty="0"/>
              <a:t>테마</a:t>
            </a:r>
            <a:r>
              <a:rPr lang="en-US" altLang="ko-KR" sz="1050" dirty="0"/>
              <a:t>                 </a:t>
            </a:r>
            <a:r>
              <a:rPr lang="ko-KR" altLang="en-US" sz="1050" dirty="0"/>
              <a:t>제작일                      작업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3499758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첫번째 신규 포트폴리오                   </a:t>
            </a:r>
            <a:r>
              <a:rPr lang="en-US" altLang="ko-KR" sz="1050" dirty="0"/>
              <a:t>junsu                  IT                 2019.08.03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7D90838-C7B1-47CB-82A5-8BD611234C0C}"/>
              </a:ext>
            </a:extLst>
          </p:cNvPr>
          <p:cNvCxnSpPr/>
          <p:nvPr/>
        </p:nvCxnSpPr>
        <p:spPr>
          <a:xfrm>
            <a:off x="1078345" y="388698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F911606-F2D2-4DBC-A8E8-1B1353E77805}"/>
              </a:ext>
            </a:extLst>
          </p:cNvPr>
          <p:cNvCxnSpPr/>
          <p:nvPr/>
        </p:nvCxnSpPr>
        <p:spPr>
          <a:xfrm>
            <a:off x="1078345" y="446643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DAA6EC-3BD1-4257-A59A-182DE3918DD0}"/>
              </a:ext>
            </a:extLst>
          </p:cNvPr>
          <p:cNvCxnSpPr/>
          <p:nvPr/>
        </p:nvCxnSpPr>
        <p:spPr>
          <a:xfrm>
            <a:off x="1078345" y="4980794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C1E6BBE-7C0D-4ABB-9B41-C84ECA64C804}"/>
              </a:ext>
            </a:extLst>
          </p:cNvPr>
          <p:cNvCxnSpPr/>
          <p:nvPr/>
        </p:nvCxnSpPr>
        <p:spPr>
          <a:xfrm>
            <a:off x="1078345" y="5524118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348265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정지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C53530C-70D1-4B87-841F-BCA49FEE9C78}"/>
              </a:ext>
            </a:extLst>
          </p:cNvPr>
          <p:cNvSpPr/>
          <p:nvPr/>
        </p:nvSpPr>
        <p:spPr>
          <a:xfrm>
            <a:off x="322286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CC33C9-4ADA-4C7B-8991-A7492DB27003}"/>
              </a:ext>
            </a:extLst>
          </p:cNvPr>
          <p:cNvSpPr/>
          <p:nvPr/>
        </p:nvSpPr>
        <p:spPr>
          <a:xfrm>
            <a:off x="360232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6B3B6F7-C383-40AB-A4B5-2D0942738EC4}"/>
              </a:ext>
            </a:extLst>
          </p:cNvPr>
          <p:cNvSpPr/>
          <p:nvPr/>
        </p:nvSpPr>
        <p:spPr>
          <a:xfrm>
            <a:off x="3981789" y="5818299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9FABCC6-9D4C-4E40-9648-CEF18CE52BDB}"/>
              </a:ext>
            </a:extLst>
          </p:cNvPr>
          <p:cNvSpPr/>
          <p:nvPr/>
        </p:nvSpPr>
        <p:spPr>
          <a:xfrm>
            <a:off x="436124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AFE1506-E749-4B38-818C-46AF03F6C5CD}"/>
              </a:ext>
            </a:extLst>
          </p:cNvPr>
          <p:cNvSpPr/>
          <p:nvPr/>
        </p:nvSpPr>
        <p:spPr>
          <a:xfrm>
            <a:off x="474070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62DCF8-1740-46D3-8B97-57F7268A6774}"/>
              </a:ext>
            </a:extLst>
          </p:cNvPr>
          <p:cNvSpPr/>
          <p:nvPr/>
        </p:nvSpPr>
        <p:spPr>
          <a:xfrm>
            <a:off x="5102922" y="5816535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C0D719-472B-4B1A-B007-6E353270ABA7}"/>
              </a:ext>
            </a:extLst>
          </p:cNvPr>
          <p:cNvSpPr/>
          <p:nvPr/>
        </p:nvSpPr>
        <p:spPr>
          <a:xfrm>
            <a:off x="2762914" y="5816535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4665EE-B486-464F-BDFF-067121699DD6}"/>
              </a:ext>
            </a:extLst>
          </p:cNvPr>
          <p:cNvSpPr/>
          <p:nvPr/>
        </p:nvSpPr>
        <p:spPr>
          <a:xfrm>
            <a:off x="5482382" y="5816534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F3FFD0-35A4-4B88-99F7-566A7EC11D24}"/>
              </a:ext>
            </a:extLst>
          </p:cNvPr>
          <p:cNvSpPr/>
          <p:nvPr/>
        </p:nvSpPr>
        <p:spPr>
          <a:xfrm>
            <a:off x="5879089" y="5816534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073757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두번째 신규 포트폴리오                 </a:t>
            </a:r>
            <a:r>
              <a:rPr lang="en-US" altLang="ko-KR" sz="1050" dirty="0"/>
              <a:t>seungtae               IT                 2019.08.03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588114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솔지솔지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너무좋아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솔지</a:t>
            </a:r>
            <a:r>
              <a:rPr lang="ko-KR" altLang="en-US" sz="1050" dirty="0"/>
              <a:t>                 </a:t>
            </a:r>
            <a:r>
              <a:rPr lang="en-US" altLang="ko-KR" sz="1050" dirty="0"/>
              <a:t>hyukjoon               IT                 2019.08.02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5123112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마마무</a:t>
            </a:r>
            <a:r>
              <a:rPr lang="en-US" altLang="ko-KR" sz="1050" dirty="0"/>
              <a:t>~</a:t>
            </a:r>
            <a:r>
              <a:rPr lang="ko-KR" altLang="en-US" sz="1050" dirty="0" err="1"/>
              <a:t>마마무</a:t>
            </a:r>
            <a:r>
              <a:rPr lang="en-US" altLang="ko-KR" sz="1050" dirty="0"/>
              <a:t>~</a:t>
            </a:r>
            <a:r>
              <a:rPr lang="ko-KR" altLang="en-US" sz="1050" dirty="0" err="1"/>
              <a:t>음오아예</a:t>
            </a:r>
            <a:r>
              <a:rPr lang="en-US" altLang="ko-KR" sz="1050" dirty="0"/>
              <a:t>~</a:t>
            </a:r>
            <a:r>
              <a:rPr lang="ko-KR" altLang="en-US" sz="1050" dirty="0"/>
              <a:t>               </a:t>
            </a:r>
            <a:r>
              <a:rPr lang="en-US" altLang="ko-KR" sz="1050" dirty="0"/>
              <a:t>minju                  IT                 2019.08.01</a:t>
            </a:r>
          </a:p>
        </p:txBody>
      </p:sp>
      <p:sp>
        <p:nvSpPr>
          <p:cNvPr id="91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348265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851484" y="3471286"/>
            <a:ext cx="240772" cy="215444"/>
            <a:chOff x="292829" y="1695755"/>
            <a:chExt cx="240772" cy="215444"/>
          </a:xfrm>
        </p:grpSpPr>
        <p:sp>
          <p:nvSpPr>
            <p:cNvPr id="94" name="타원 9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6588575" y="2437580"/>
            <a:ext cx="240772" cy="215444"/>
            <a:chOff x="292829" y="1695755"/>
            <a:chExt cx="240772" cy="215444"/>
          </a:xfrm>
        </p:grpSpPr>
        <p:sp>
          <p:nvSpPr>
            <p:cNvPr id="97" name="타원 9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795390" y="3355156"/>
            <a:ext cx="240772" cy="215444"/>
            <a:chOff x="292829" y="1695755"/>
            <a:chExt cx="240772" cy="215444"/>
          </a:xfrm>
        </p:grpSpPr>
        <p:sp>
          <p:nvSpPr>
            <p:cNvPr id="100" name="타원 9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7496175" y="3359403"/>
            <a:ext cx="240772" cy="215444"/>
            <a:chOff x="292829" y="1695755"/>
            <a:chExt cx="240772" cy="215444"/>
          </a:xfrm>
        </p:grpSpPr>
        <p:sp>
          <p:nvSpPr>
            <p:cNvPr id="103" name="타원 10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562390" y="5708812"/>
            <a:ext cx="240772" cy="215444"/>
            <a:chOff x="292829" y="1695755"/>
            <a:chExt cx="240772" cy="215444"/>
          </a:xfrm>
        </p:grpSpPr>
        <p:sp>
          <p:nvSpPr>
            <p:cNvPr id="106" name="타원 10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08" name="폭발 1 107"/>
          <p:cNvSpPr/>
          <p:nvPr/>
        </p:nvSpPr>
        <p:spPr>
          <a:xfrm>
            <a:off x="1044954" y="3509597"/>
            <a:ext cx="177126" cy="225446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폭발 1 108"/>
          <p:cNvSpPr/>
          <p:nvPr/>
        </p:nvSpPr>
        <p:spPr>
          <a:xfrm>
            <a:off x="1044954" y="4081402"/>
            <a:ext cx="177126" cy="225446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1581150" y="2116433"/>
            <a:ext cx="1543978" cy="23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4044791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정지</a:t>
            </a:r>
          </a:p>
        </p:txBody>
      </p:sp>
      <p:sp>
        <p:nvSpPr>
          <p:cNvPr id="114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4044791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5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4559148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정지</a:t>
            </a:r>
          </a:p>
        </p:txBody>
      </p:sp>
      <p:sp>
        <p:nvSpPr>
          <p:cNvPr id="116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4559148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7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5093783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정지</a:t>
            </a:r>
          </a:p>
        </p:txBody>
      </p:sp>
      <p:sp>
        <p:nvSpPr>
          <p:cNvPr id="118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5093783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5686425" y="2822184"/>
            <a:ext cx="1127125" cy="168275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5538093" y="27985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/>
              <a:t>수정 신청 포트폴리오 관리</a:t>
            </a:r>
          </a:p>
        </p:txBody>
      </p:sp>
      <p:sp>
        <p:nvSpPr>
          <p:cNvPr id="92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708961" y="2592155"/>
            <a:ext cx="1466883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미확인 회원 조회</a:t>
            </a:r>
          </a:p>
        </p:txBody>
      </p:sp>
    </p:spTree>
    <p:extLst>
      <p:ext uri="{BB962C8B-B14F-4D97-AF65-F5344CB8AC3E}">
        <p14:creationId xmlns:p14="http://schemas.microsoft.com/office/powerpoint/2010/main" val="2494428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12696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SS-RC-06-00-04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08091"/>
              </p:ext>
            </p:extLst>
          </p:nvPr>
        </p:nvGraphicFramePr>
        <p:xfrm>
          <a:off x="9268691" y="0"/>
          <a:ext cx="2923310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453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45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성공한 포트폴리오 조회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95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453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726745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관리자가 관리할 수 있는 성공한 포트폴리오 리스트를 보여준다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aseline="0" dirty="0"/>
                        <a:t>조회 버튼을 클릭하여 회원의 포트폴리오를 조회 할 수 있다</a:t>
                      </a:r>
                      <a:r>
                        <a:rPr lang="en-US" altLang="ko-KR" sz="1100" baseline="0" dirty="0"/>
                        <a:t>.</a:t>
                      </a: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352C81E-0D5E-4925-A289-1583F42E804E}"/>
              </a:ext>
            </a:extLst>
          </p:cNvPr>
          <p:cNvCxnSpPr/>
          <p:nvPr/>
        </p:nvCxnSpPr>
        <p:spPr>
          <a:xfrm>
            <a:off x="1078345" y="2995239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4073EFC-476E-4B9A-A0D2-2D1E7DFA7634}"/>
              </a:ext>
            </a:extLst>
          </p:cNvPr>
          <p:cNvCxnSpPr/>
          <p:nvPr/>
        </p:nvCxnSpPr>
        <p:spPr>
          <a:xfrm>
            <a:off x="1078345" y="3307536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3616B98-2DDD-4938-8A05-4755E46C302E}"/>
              </a:ext>
            </a:extLst>
          </p:cNvPr>
          <p:cNvSpPr txBox="1"/>
          <p:nvPr/>
        </p:nvSpPr>
        <p:spPr>
          <a:xfrm>
            <a:off x="1222080" y="3042093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    포트폴리오 제목                   회원아이디 </a:t>
            </a:r>
            <a:r>
              <a:rPr lang="en-US" altLang="ko-KR" sz="1050" dirty="0"/>
              <a:t>            </a:t>
            </a:r>
            <a:r>
              <a:rPr lang="ko-KR" altLang="en-US" sz="1050" dirty="0"/>
              <a:t>테마</a:t>
            </a:r>
            <a:r>
              <a:rPr lang="en-US" altLang="ko-KR" sz="1050" dirty="0"/>
              <a:t>        </a:t>
            </a:r>
            <a:r>
              <a:rPr lang="ko-KR" altLang="en-US" sz="1050" dirty="0"/>
              <a:t>공개여부</a:t>
            </a:r>
            <a:r>
              <a:rPr lang="en-US" altLang="ko-KR" sz="1050" dirty="0"/>
              <a:t>         </a:t>
            </a:r>
            <a:r>
              <a:rPr lang="ko-KR" altLang="en-US" sz="1050" dirty="0"/>
              <a:t>등록일                  작업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3499758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성공한 나의 포트폴리오                   </a:t>
            </a:r>
            <a:r>
              <a:rPr lang="en-US" altLang="ko-KR" sz="1050" dirty="0"/>
              <a:t>junsu                  IT               Y          2019.08.02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7D90838-C7B1-47CB-82A5-8BD611234C0C}"/>
              </a:ext>
            </a:extLst>
          </p:cNvPr>
          <p:cNvCxnSpPr/>
          <p:nvPr/>
        </p:nvCxnSpPr>
        <p:spPr>
          <a:xfrm>
            <a:off x="1078345" y="388698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F911606-F2D2-4DBC-A8E8-1B1353E77805}"/>
              </a:ext>
            </a:extLst>
          </p:cNvPr>
          <p:cNvCxnSpPr/>
          <p:nvPr/>
        </p:nvCxnSpPr>
        <p:spPr>
          <a:xfrm>
            <a:off x="1078345" y="446643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DAA6EC-3BD1-4257-A59A-182DE3918DD0}"/>
              </a:ext>
            </a:extLst>
          </p:cNvPr>
          <p:cNvCxnSpPr/>
          <p:nvPr/>
        </p:nvCxnSpPr>
        <p:spPr>
          <a:xfrm>
            <a:off x="1078345" y="4980794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C1E6BBE-7C0D-4ABB-9B41-C84ECA64C804}"/>
              </a:ext>
            </a:extLst>
          </p:cNvPr>
          <p:cNvCxnSpPr/>
          <p:nvPr/>
        </p:nvCxnSpPr>
        <p:spPr>
          <a:xfrm>
            <a:off x="1078345" y="5524118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C53530C-70D1-4B87-841F-BCA49FEE9C78}"/>
              </a:ext>
            </a:extLst>
          </p:cNvPr>
          <p:cNvSpPr/>
          <p:nvPr/>
        </p:nvSpPr>
        <p:spPr>
          <a:xfrm>
            <a:off x="322286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CC33C9-4ADA-4C7B-8991-A7492DB27003}"/>
              </a:ext>
            </a:extLst>
          </p:cNvPr>
          <p:cNvSpPr/>
          <p:nvPr/>
        </p:nvSpPr>
        <p:spPr>
          <a:xfrm>
            <a:off x="360232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6B3B6F7-C383-40AB-A4B5-2D0942738EC4}"/>
              </a:ext>
            </a:extLst>
          </p:cNvPr>
          <p:cNvSpPr/>
          <p:nvPr/>
        </p:nvSpPr>
        <p:spPr>
          <a:xfrm>
            <a:off x="3981789" y="5818299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9FABCC6-9D4C-4E40-9648-CEF18CE52BDB}"/>
              </a:ext>
            </a:extLst>
          </p:cNvPr>
          <p:cNvSpPr/>
          <p:nvPr/>
        </p:nvSpPr>
        <p:spPr>
          <a:xfrm>
            <a:off x="436124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AFE1506-E749-4B38-818C-46AF03F6C5CD}"/>
              </a:ext>
            </a:extLst>
          </p:cNvPr>
          <p:cNvSpPr/>
          <p:nvPr/>
        </p:nvSpPr>
        <p:spPr>
          <a:xfrm>
            <a:off x="474070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62DCF8-1740-46D3-8B97-57F7268A6774}"/>
              </a:ext>
            </a:extLst>
          </p:cNvPr>
          <p:cNvSpPr/>
          <p:nvPr/>
        </p:nvSpPr>
        <p:spPr>
          <a:xfrm>
            <a:off x="5102922" y="5816535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C0D719-472B-4B1A-B007-6E353270ABA7}"/>
              </a:ext>
            </a:extLst>
          </p:cNvPr>
          <p:cNvSpPr/>
          <p:nvPr/>
        </p:nvSpPr>
        <p:spPr>
          <a:xfrm>
            <a:off x="2762914" y="5816535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4665EE-B486-464F-BDFF-067121699DD6}"/>
              </a:ext>
            </a:extLst>
          </p:cNvPr>
          <p:cNvSpPr/>
          <p:nvPr/>
        </p:nvSpPr>
        <p:spPr>
          <a:xfrm>
            <a:off x="5482382" y="5816534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F3FFD0-35A4-4B88-99F7-566A7EC11D24}"/>
              </a:ext>
            </a:extLst>
          </p:cNvPr>
          <p:cNvSpPr/>
          <p:nvPr/>
        </p:nvSpPr>
        <p:spPr>
          <a:xfrm>
            <a:off x="5879089" y="5816534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073757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나는 아이유와 결혼했다                 </a:t>
            </a:r>
            <a:r>
              <a:rPr lang="en-US" altLang="ko-KR" sz="1050" dirty="0"/>
              <a:t>seungtae               IT               Y          2019.08.02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588114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솔지와</a:t>
            </a:r>
            <a:r>
              <a:rPr lang="ko-KR" altLang="en-US" sz="1050" dirty="0"/>
              <a:t> 소개팅에 성공했다</a:t>
            </a:r>
            <a:r>
              <a:rPr lang="en-US" altLang="ko-KR" sz="1050" dirty="0"/>
              <a:t>.</a:t>
            </a:r>
            <a:r>
              <a:rPr lang="ko-KR" altLang="en-US" sz="1050" dirty="0"/>
              <a:t>             </a:t>
            </a:r>
            <a:r>
              <a:rPr lang="en-US" altLang="ko-KR" sz="1050" dirty="0"/>
              <a:t>hyukjoon               IT                Y          2019.08.02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5123112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마마무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열혈팬에</a:t>
            </a:r>
            <a:r>
              <a:rPr lang="ko-KR" altLang="en-US" sz="1050" dirty="0"/>
              <a:t> 등록됐다</a:t>
            </a:r>
            <a:r>
              <a:rPr lang="en-US" altLang="ko-KR" sz="1050" dirty="0"/>
              <a:t>.</a:t>
            </a:r>
            <a:r>
              <a:rPr lang="ko-KR" altLang="en-US" sz="1050" dirty="0"/>
              <a:t>               </a:t>
            </a:r>
            <a:r>
              <a:rPr lang="en-US" altLang="ko-KR" sz="1050" dirty="0"/>
              <a:t>minju                  IT                N         2019.08.02</a:t>
            </a:r>
          </a:p>
        </p:txBody>
      </p:sp>
      <p:sp>
        <p:nvSpPr>
          <p:cNvPr id="91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16897" y="347152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조회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2527540" y="5671209"/>
            <a:ext cx="240772" cy="215444"/>
            <a:chOff x="292829" y="1695755"/>
            <a:chExt cx="240772" cy="215444"/>
          </a:xfrm>
        </p:grpSpPr>
        <p:sp>
          <p:nvSpPr>
            <p:cNvPr id="94" name="타원 9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292710" y="3319270"/>
            <a:ext cx="240772" cy="215444"/>
            <a:chOff x="292829" y="1695755"/>
            <a:chExt cx="240772" cy="215444"/>
          </a:xfrm>
        </p:grpSpPr>
        <p:sp>
          <p:nvSpPr>
            <p:cNvPr id="97" name="타원 9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1581150" y="2430758"/>
            <a:ext cx="1543978" cy="23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16897" y="402426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53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16897" y="4558322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57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16897" y="5064753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686425" y="2822184"/>
            <a:ext cx="1127125" cy="168275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538093" y="27985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/>
              <a:t>수정 신청 포트폴리오 관리</a:t>
            </a:r>
          </a:p>
        </p:txBody>
      </p:sp>
    </p:spTree>
    <p:extLst>
      <p:ext uri="{BB962C8B-B14F-4D97-AF65-F5344CB8AC3E}">
        <p14:creationId xmlns:p14="http://schemas.microsoft.com/office/powerpoint/2010/main" val="816235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570213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SS-RC-06-00-05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9663"/>
              </p:ext>
            </p:extLst>
          </p:nvPr>
        </p:nvGraphicFramePr>
        <p:xfrm>
          <a:off x="9268691" y="0"/>
          <a:ext cx="2923310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632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63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ID </a:t>
                      </a:r>
                      <a:r>
                        <a:rPr lang="ko-KR" altLang="en-US" sz="1000" baseline="0" dirty="0"/>
                        <a:t>검색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63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정지 해제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63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630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44250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관리자가 관리할 수 있는 부적절한 포트폴리오 리스트를 보여준다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 </a:t>
                      </a:r>
                      <a:r>
                        <a:rPr lang="en-US" altLang="ko-KR" sz="1100" dirty="0"/>
                        <a:t>ID</a:t>
                      </a:r>
                      <a:r>
                        <a:rPr lang="ko-KR" altLang="en-US" sz="1100" dirty="0" err="1"/>
                        <a:t>를</a:t>
                      </a:r>
                      <a:r>
                        <a:rPr lang="ko-KR" altLang="en-US" sz="1100" dirty="0"/>
                        <a:t> 작성하여 검색할 수 있다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문의가 들어온 회원의</a:t>
                      </a:r>
                      <a:r>
                        <a:rPr lang="ko-KR" altLang="en-US" sz="1100" baseline="0" dirty="0"/>
                        <a:t> 포트폴리오를 버튼</a:t>
                      </a:r>
                      <a:r>
                        <a:rPr lang="en-US" altLang="ko-KR" sz="1100" baseline="0" dirty="0"/>
                        <a:t>(2)</a:t>
                      </a:r>
                      <a:r>
                        <a:rPr lang="ko-KR" altLang="en-US" sz="1100" baseline="0" dirty="0"/>
                        <a:t>을 클릭하여 해제 할 수 </a:t>
                      </a:r>
                      <a:r>
                        <a:rPr lang="ko-KR" altLang="en-US" sz="1100" dirty="0"/>
                        <a:t>관리자가 관리할 수 있는 전체 회원 포트폴리오 리스트를 보여준다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352C81E-0D5E-4925-A289-1583F42E804E}"/>
              </a:ext>
            </a:extLst>
          </p:cNvPr>
          <p:cNvCxnSpPr/>
          <p:nvPr/>
        </p:nvCxnSpPr>
        <p:spPr>
          <a:xfrm>
            <a:off x="1078345" y="2995239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4073EFC-476E-4B9A-A0D2-2D1E7DFA7634}"/>
              </a:ext>
            </a:extLst>
          </p:cNvPr>
          <p:cNvCxnSpPr/>
          <p:nvPr/>
        </p:nvCxnSpPr>
        <p:spPr>
          <a:xfrm>
            <a:off x="1078345" y="3307536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3616B98-2DDD-4938-8A05-4755E46C302E}"/>
              </a:ext>
            </a:extLst>
          </p:cNvPr>
          <p:cNvSpPr txBox="1"/>
          <p:nvPr/>
        </p:nvSpPr>
        <p:spPr>
          <a:xfrm>
            <a:off x="1222080" y="3042093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    포트폴리오 제목                   회원아이디 </a:t>
            </a:r>
            <a:r>
              <a:rPr lang="en-US" altLang="ko-KR" sz="1050" dirty="0"/>
              <a:t>            </a:t>
            </a:r>
            <a:r>
              <a:rPr lang="ko-KR" altLang="en-US" sz="1050" dirty="0"/>
              <a:t>테마</a:t>
            </a:r>
            <a:r>
              <a:rPr lang="en-US" altLang="ko-KR" sz="1050" dirty="0"/>
              <a:t>                 </a:t>
            </a:r>
            <a:r>
              <a:rPr lang="ko-KR" altLang="en-US" sz="1050" dirty="0"/>
              <a:t>등록일                      작업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3499758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승태쿤</a:t>
            </a:r>
            <a:r>
              <a:rPr lang="en-US" altLang="ko-KR" sz="1050" dirty="0"/>
              <a:t>!! </a:t>
            </a:r>
            <a:r>
              <a:rPr lang="ko-KR" altLang="en-US" sz="1050" dirty="0"/>
              <a:t>힘내</a:t>
            </a:r>
            <a:r>
              <a:rPr lang="en-US" altLang="ko-KR" sz="1050" dirty="0"/>
              <a:t>!!! </a:t>
            </a:r>
            <a:r>
              <a:rPr lang="ko-KR" altLang="en-US" sz="1050" dirty="0" err="1"/>
              <a:t>할수있다구</a:t>
            </a:r>
            <a:r>
              <a:rPr lang="en-US" altLang="ko-KR" sz="1050" dirty="0"/>
              <a:t>!</a:t>
            </a:r>
            <a:r>
              <a:rPr lang="ko-KR" altLang="en-US" sz="1050" dirty="0"/>
              <a:t>              </a:t>
            </a:r>
            <a:r>
              <a:rPr lang="en-US" altLang="ko-KR" sz="1050" dirty="0"/>
              <a:t>junsu                  IT                 2019.08.02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7D90838-C7B1-47CB-82A5-8BD611234C0C}"/>
              </a:ext>
            </a:extLst>
          </p:cNvPr>
          <p:cNvCxnSpPr/>
          <p:nvPr/>
        </p:nvCxnSpPr>
        <p:spPr>
          <a:xfrm>
            <a:off x="1078345" y="388698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F911606-F2D2-4DBC-A8E8-1B1353E77805}"/>
              </a:ext>
            </a:extLst>
          </p:cNvPr>
          <p:cNvCxnSpPr/>
          <p:nvPr/>
        </p:nvCxnSpPr>
        <p:spPr>
          <a:xfrm>
            <a:off x="1078345" y="446643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DAA6EC-3BD1-4257-A59A-182DE3918DD0}"/>
              </a:ext>
            </a:extLst>
          </p:cNvPr>
          <p:cNvCxnSpPr/>
          <p:nvPr/>
        </p:nvCxnSpPr>
        <p:spPr>
          <a:xfrm>
            <a:off x="1078345" y="4980794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C1E6BBE-7C0D-4ABB-9B41-C84ECA64C804}"/>
              </a:ext>
            </a:extLst>
          </p:cNvPr>
          <p:cNvCxnSpPr/>
          <p:nvPr/>
        </p:nvCxnSpPr>
        <p:spPr>
          <a:xfrm>
            <a:off x="1078345" y="5524118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C53530C-70D1-4B87-841F-BCA49FEE9C78}"/>
              </a:ext>
            </a:extLst>
          </p:cNvPr>
          <p:cNvSpPr/>
          <p:nvPr/>
        </p:nvSpPr>
        <p:spPr>
          <a:xfrm>
            <a:off x="322286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CC33C9-4ADA-4C7B-8991-A7492DB27003}"/>
              </a:ext>
            </a:extLst>
          </p:cNvPr>
          <p:cNvSpPr/>
          <p:nvPr/>
        </p:nvSpPr>
        <p:spPr>
          <a:xfrm>
            <a:off x="360232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6B3B6F7-C383-40AB-A4B5-2D0942738EC4}"/>
              </a:ext>
            </a:extLst>
          </p:cNvPr>
          <p:cNvSpPr/>
          <p:nvPr/>
        </p:nvSpPr>
        <p:spPr>
          <a:xfrm>
            <a:off x="3981789" y="5818299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9FABCC6-9D4C-4E40-9648-CEF18CE52BDB}"/>
              </a:ext>
            </a:extLst>
          </p:cNvPr>
          <p:cNvSpPr/>
          <p:nvPr/>
        </p:nvSpPr>
        <p:spPr>
          <a:xfrm>
            <a:off x="436124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AFE1506-E749-4B38-818C-46AF03F6C5CD}"/>
              </a:ext>
            </a:extLst>
          </p:cNvPr>
          <p:cNvSpPr/>
          <p:nvPr/>
        </p:nvSpPr>
        <p:spPr>
          <a:xfrm>
            <a:off x="474070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62DCF8-1740-46D3-8B97-57F7268A6774}"/>
              </a:ext>
            </a:extLst>
          </p:cNvPr>
          <p:cNvSpPr/>
          <p:nvPr/>
        </p:nvSpPr>
        <p:spPr>
          <a:xfrm>
            <a:off x="5102922" y="5816535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C0D719-472B-4B1A-B007-6E353270ABA7}"/>
              </a:ext>
            </a:extLst>
          </p:cNvPr>
          <p:cNvSpPr/>
          <p:nvPr/>
        </p:nvSpPr>
        <p:spPr>
          <a:xfrm>
            <a:off x="2762914" y="5816535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4665EE-B486-464F-BDFF-067121699DD6}"/>
              </a:ext>
            </a:extLst>
          </p:cNvPr>
          <p:cNvSpPr/>
          <p:nvPr/>
        </p:nvSpPr>
        <p:spPr>
          <a:xfrm>
            <a:off x="5482382" y="5816534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F3FFD0-35A4-4B88-99F7-566A7EC11D24}"/>
              </a:ext>
            </a:extLst>
          </p:cNvPr>
          <p:cNvSpPr/>
          <p:nvPr/>
        </p:nvSpPr>
        <p:spPr>
          <a:xfrm>
            <a:off x="5879089" y="5816534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073757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오마에와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신데이루</a:t>
            </a:r>
            <a:r>
              <a:rPr lang="en-US" altLang="ko-KR" sz="1050" dirty="0"/>
              <a:t>~ </a:t>
            </a:r>
            <a:r>
              <a:rPr lang="ko-KR" altLang="en-US" sz="1050" dirty="0"/>
              <a:t>나니</a:t>
            </a:r>
            <a:r>
              <a:rPr lang="en-US" altLang="ko-KR" sz="1050" dirty="0"/>
              <a:t>~~</a:t>
            </a:r>
            <a:r>
              <a:rPr lang="ko-KR" altLang="en-US" sz="1050" dirty="0"/>
              <a:t>           </a:t>
            </a:r>
            <a:r>
              <a:rPr lang="en-US" altLang="ko-KR" sz="1050" dirty="0"/>
              <a:t>seungtae               IT                 2019.08.02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588114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아하</a:t>
            </a:r>
            <a:r>
              <a:rPr lang="en-US" altLang="ko-KR" sz="1050" dirty="0"/>
              <a:t>~~ </a:t>
            </a:r>
            <a:r>
              <a:rPr lang="ko-KR" altLang="en-US" sz="1050" dirty="0" err="1"/>
              <a:t>미안함니당</a:t>
            </a:r>
            <a:r>
              <a:rPr lang="en-US" altLang="ko-KR" sz="1050" dirty="0"/>
              <a:t>~~ </a:t>
            </a:r>
            <a:r>
              <a:rPr lang="ko-KR" altLang="en-US" sz="1050" dirty="0"/>
              <a:t>                 </a:t>
            </a:r>
            <a:r>
              <a:rPr lang="en-US" altLang="ko-KR" sz="1050" dirty="0"/>
              <a:t>hyukjoon               IT                 2019.08.01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5123112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저 </a:t>
            </a:r>
            <a:r>
              <a:rPr lang="ko-KR" altLang="en-US" sz="1050" dirty="0" err="1"/>
              <a:t>한테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왜그래요</a:t>
            </a:r>
            <a:r>
              <a:rPr lang="en-US" altLang="ko-KR" sz="1050" dirty="0"/>
              <a:t>? </a:t>
            </a:r>
            <a:r>
              <a:rPr lang="ko-KR" altLang="en-US" sz="1050" dirty="0" err="1"/>
              <a:t>하진짜</a:t>
            </a:r>
            <a:r>
              <a:rPr lang="en-US" altLang="ko-KR" sz="1050" dirty="0"/>
              <a:t>..</a:t>
            </a:r>
            <a:r>
              <a:rPr lang="ko-KR" altLang="en-US" sz="1050" dirty="0"/>
              <a:t>               </a:t>
            </a:r>
            <a:r>
              <a:rPr lang="en-US" altLang="ko-KR" sz="1050" dirty="0"/>
              <a:t>minju                  IT                 2019.08.01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1581150" y="2764133"/>
            <a:ext cx="1543978" cy="23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145331" y="3454458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해제</a:t>
            </a:r>
          </a:p>
        </p:txBody>
      </p:sp>
      <p:grpSp>
        <p:nvGrpSpPr>
          <p:cNvPr id="128" name="그룹 127"/>
          <p:cNvGrpSpPr/>
          <p:nvPr/>
        </p:nvGrpSpPr>
        <p:grpSpPr>
          <a:xfrm>
            <a:off x="6942519" y="3367716"/>
            <a:ext cx="240772" cy="215444"/>
            <a:chOff x="292829" y="1695755"/>
            <a:chExt cx="240772" cy="215444"/>
          </a:xfrm>
        </p:grpSpPr>
        <p:sp>
          <p:nvSpPr>
            <p:cNvPr id="129" name="타원 1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497039" y="2437830"/>
            <a:ext cx="240772" cy="215444"/>
            <a:chOff x="292829" y="1695755"/>
            <a:chExt cx="240772" cy="215444"/>
          </a:xfrm>
        </p:grpSpPr>
        <p:sp>
          <p:nvSpPr>
            <p:cNvPr id="132" name="타원 1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2571761" y="5709174"/>
            <a:ext cx="240772" cy="215444"/>
            <a:chOff x="292829" y="1695755"/>
            <a:chExt cx="240772" cy="215444"/>
          </a:xfrm>
        </p:grpSpPr>
        <p:sp>
          <p:nvSpPr>
            <p:cNvPr id="135" name="타원 1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40" name="직사각형 139"/>
          <p:cNvSpPr/>
          <p:nvPr/>
        </p:nvSpPr>
        <p:spPr>
          <a:xfrm>
            <a:off x="5686425" y="2822184"/>
            <a:ext cx="1127125" cy="168275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5538093" y="27985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/>
              <a:t>수정 신청 포트폴리오 관리</a:t>
            </a:r>
          </a:p>
        </p:txBody>
      </p:sp>
      <p:sp>
        <p:nvSpPr>
          <p:cNvPr id="127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708961" y="2592155"/>
            <a:ext cx="1466883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 </a:t>
            </a:r>
            <a:r>
              <a:rPr lang="en-US" altLang="ko-KR" sz="1200" dirty="0">
                <a:solidFill>
                  <a:schemeClr val="tx1"/>
                </a:solidFill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42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145331" y="4025276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해제</a:t>
            </a:r>
          </a:p>
        </p:txBody>
      </p:sp>
      <p:sp>
        <p:nvSpPr>
          <p:cNvPr id="143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145331" y="4600837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해제</a:t>
            </a:r>
          </a:p>
        </p:txBody>
      </p:sp>
      <p:sp>
        <p:nvSpPr>
          <p:cNvPr id="144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145331" y="5122996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해제</a:t>
            </a:r>
          </a:p>
        </p:txBody>
      </p:sp>
    </p:spTree>
    <p:extLst>
      <p:ext uri="{BB962C8B-B14F-4D97-AF65-F5344CB8AC3E}">
        <p14:creationId xmlns:p14="http://schemas.microsoft.com/office/powerpoint/2010/main" val="171258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19" y="5758271"/>
            <a:ext cx="3428951" cy="466718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6871053" y="3413555"/>
            <a:ext cx="1101736" cy="116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이메일 인증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962525" y="3414117"/>
            <a:ext cx="1101736" cy="116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핸드폰 인증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064779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SS-RC-01-00-05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공통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비밀번호 찾기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핸드폰 인증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20009"/>
              </p:ext>
            </p:extLst>
          </p:nvPr>
        </p:nvGraphicFramePr>
        <p:xfrm>
          <a:off x="9268691" y="0"/>
          <a:ext cx="2923310" cy="6851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70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8760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4567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 버튼을 클릭한다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비밀번호 찾기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찾기를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인증 선택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핸드폰 인증을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핸드폰 인증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인증번호 입력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인증번호를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4567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28398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비밀번호를 찾기 위해 핸드폰 인증과 이메일 인증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둘 중 하나를 선택하여 인증 절차를 진행하여 인증번호를 입력하는 화면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4" y="3065077"/>
            <a:ext cx="2971789" cy="369002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565511" y="1231769"/>
            <a:ext cx="3735369" cy="17209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629381" y="5476875"/>
            <a:ext cx="3494889" cy="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28967" y="1293153"/>
            <a:ext cx="310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 </a:t>
            </a:r>
            <a:r>
              <a:rPr lang="ko-KR" altLang="en-US" dirty="0"/>
              <a:t>혹은 비밀번호 찾기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5380" y="1852906"/>
            <a:ext cx="28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0268" y="6144938"/>
            <a:ext cx="701131" cy="36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54943" y="982251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75379" y="2356767"/>
            <a:ext cx="28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4792" y="2346402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77294" y="3203444"/>
            <a:ext cx="3723534" cy="1587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064261" y="2972030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3400" y="3212845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05890" y="5041769"/>
            <a:ext cx="3547647" cy="1444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316508" y="479446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38059" y="5825289"/>
            <a:ext cx="136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인증번호 입력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28967" y="5133975"/>
            <a:ext cx="310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인증번호 입력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3542" y="6208754"/>
            <a:ext cx="3616742" cy="19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</a:rPr>
              <a:t>로그인 상태 유지하기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94756" y="6261721"/>
            <a:ext cx="151898" cy="53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01" y="1293153"/>
            <a:ext cx="2379273" cy="349792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433195" y="5758676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❽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84220" y="1308573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</p:txBody>
      </p:sp>
    </p:spTree>
    <p:extLst>
      <p:ext uri="{BB962C8B-B14F-4D97-AF65-F5344CB8AC3E}">
        <p14:creationId xmlns:p14="http://schemas.microsoft.com/office/powerpoint/2010/main" val="3262032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45337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SS-RC-06-00-06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8625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49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테마 추가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49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테마 삭제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4942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74712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관리자가 관리할 수 있는 테마를 보여준다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추가 버튼과 제거 버튼을 이용하여 관리 할 수 있다</a:t>
                      </a:r>
                      <a:r>
                        <a:rPr lang="en-US" altLang="ko-KR" sz="1200" baseline="0" dirty="0"/>
                        <a:t>. </a:t>
                      </a:r>
                      <a:r>
                        <a:rPr lang="ko-KR" altLang="en-US" sz="1200" baseline="0" dirty="0"/>
                        <a:t>추가 버튼 클릭 시 </a:t>
                      </a:r>
                      <a:r>
                        <a:rPr lang="en-US" altLang="ko-KR" sz="1200" baseline="0" dirty="0"/>
                        <a:t>Modal</a:t>
                      </a:r>
                      <a:r>
                        <a:rPr lang="ko-KR" altLang="en-US" sz="1200" baseline="0" dirty="0"/>
                        <a:t>창을 이용하여 테마 이미지 추가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2" name="직사각형 111"/>
          <p:cNvSpPr/>
          <p:nvPr/>
        </p:nvSpPr>
        <p:spPr>
          <a:xfrm>
            <a:off x="3981788" y="2097894"/>
            <a:ext cx="952161" cy="23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rcRect l="17615" t="58409" r="18105" b="21171"/>
          <a:stretch/>
        </p:blipFill>
        <p:spPr>
          <a:xfrm>
            <a:off x="1352983" y="3846684"/>
            <a:ext cx="6581774" cy="19431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172325" y="5181601"/>
            <a:ext cx="657225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663" y="5249552"/>
            <a:ext cx="416548" cy="41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1933575" y="3875260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45" name="타원 44"/>
          <p:cNvSpPr/>
          <p:nvPr/>
        </p:nvSpPr>
        <p:spPr>
          <a:xfrm>
            <a:off x="2771775" y="3875260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46" name="타원 45"/>
          <p:cNvSpPr/>
          <p:nvPr/>
        </p:nvSpPr>
        <p:spPr>
          <a:xfrm>
            <a:off x="3595687" y="3875260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47" name="타원 46"/>
          <p:cNvSpPr/>
          <p:nvPr/>
        </p:nvSpPr>
        <p:spPr>
          <a:xfrm>
            <a:off x="4433887" y="3875260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49" name="타원 48"/>
          <p:cNvSpPr/>
          <p:nvPr/>
        </p:nvSpPr>
        <p:spPr>
          <a:xfrm>
            <a:off x="5205413" y="3875260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0" name="타원 49"/>
          <p:cNvSpPr/>
          <p:nvPr/>
        </p:nvSpPr>
        <p:spPr>
          <a:xfrm>
            <a:off x="5986463" y="3875260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1" name="타원 50"/>
          <p:cNvSpPr/>
          <p:nvPr/>
        </p:nvSpPr>
        <p:spPr>
          <a:xfrm>
            <a:off x="6810375" y="3875260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2" name="타원 51"/>
          <p:cNvSpPr/>
          <p:nvPr/>
        </p:nvSpPr>
        <p:spPr>
          <a:xfrm>
            <a:off x="7648575" y="3875260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3" name="타원 52"/>
          <p:cNvSpPr/>
          <p:nvPr/>
        </p:nvSpPr>
        <p:spPr>
          <a:xfrm>
            <a:off x="1933575" y="45537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4" name="타원 53"/>
          <p:cNvSpPr/>
          <p:nvPr/>
        </p:nvSpPr>
        <p:spPr>
          <a:xfrm>
            <a:off x="2771775" y="45537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5" name="타원 54"/>
          <p:cNvSpPr/>
          <p:nvPr/>
        </p:nvSpPr>
        <p:spPr>
          <a:xfrm>
            <a:off x="3595687" y="45537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6" name="타원 55"/>
          <p:cNvSpPr/>
          <p:nvPr/>
        </p:nvSpPr>
        <p:spPr>
          <a:xfrm>
            <a:off x="4443412" y="4544252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7" name="타원 56"/>
          <p:cNvSpPr/>
          <p:nvPr/>
        </p:nvSpPr>
        <p:spPr>
          <a:xfrm>
            <a:off x="5224463" y="453472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8" name="타원 57"/>
          <p:cNvSpPr/>
          <p:nvPr/>
        </p:nvSpPr>
        <p:spPr>
          <a:xfrm>
            <a:off x="5986463" y="45537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59" name="타원 58"/>
          <p:cNvSpPr/>
          <p:nvPr/>
        </p:nvSpPr>
        <p:spPr>
          <a:xfrm>
            <a:off x="6810375" y="45537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60" name="타원 59"/>
          <p:cNvSpPr/>
          <p:nvPr/>
        </p:nvSpPr>
        <p:spPr>
          <a:xfrm>
            <a:off x="7648575" y="45537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61" name="타원 60"/>
          <p:cNvSpPr/>
          <p:nvPr/>
        </p:nvSpPr>
        <p:spPr>
          <a:xfrm>
            <a:off x="1933575" y="52101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62" name="타원 61"/>
          <p:cNvSpPr/>
          <p:nvPr/>
        </p:nvSpPr>
        <p:spPr>
          <a:xfrm>
            <a:off x="2771775" y="52101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63" name="타원 62"/>
          <p:cNvSpPr/>
          <p:nvPr/>
        </p:nvSpPr>
        <p:spPr>
          <a:xfrm>
            <a:off x="3595687" y="52101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64" name="타원 63"/>
          <p:cNvSpPr/>
          <p:nvPr/>
        </p:nvSpPr>
        <p:spPr>
          <a:xfrm>
            <a:off x="4443412" y="5200652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65" name="타원 64"/>
          <p:cNvSpPr/>
          <p:nvPr/>
        </p:nvSpPr>
        <p:spPr>
          <a:xfrm>
            <a:off x="5214938" y="5200652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66" name="타원 65"/>
          <p:cNvSpPr/>
          <p:nvPr/>
        </p:nvSpPr>
        <p:spPr>
          <a:xfrm>
            <a:off x="5986463" y="52101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sp>
        <p:nvSpPr>
          <p:cNvPr id="72" name="타원 71"/>
          <p:cNvSpPr/>
          <p:nvPr/>
        </p:nvSpPr>
        <p:spPr>
          <a:xfrm>
            <a:off x="6810375" y="5210177"/>
            <a:ext cx="180975" cy="1714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ㅡ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1795030" y="368978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7200470" y="5178654"/>
            <a:ext cx="240772" cy="215444"/>
            <a:chOff x="292829" y="1695755"/>
            <a:chExt cx="240772" cy="215444"/>
          </a:xfrm>
        </p:grpSpPr>
        <p:sp>
          <p:nvSpPr>
            <p:cNvPr id="93" name="타원 9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5686425" y="2822184"/>
            <a:ext cx="1127125" cy="168275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5538093" y="27985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/>
              <a:t>수정 신청 포트폴리오 관리</a:t>
            </a:r>
          </a:p>
        </p:txBody>
      </p:sp>
    </p:spTree>
    <p:extLst>
      <p:ext uri="{BB962C8B-B14F-4D97-AF65-F5344CB8AC3E}">
        <p14:creationId xmlns:p14="http://schemas.microsoft.com/office/powerpoint/2010/main" val="3639338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사각형: 둥근 모서리 5">
            <a:extLst>
              <a:ext uri="{FF2B5EF4-FFF2-40B4-BE49-F238E27FC236}">
                <a16:creationId xmlns:a16="http://schemas.microsoft.com/office/drawing/2014/main" id="{FA2C5386-18E6-414B-A2D3-CB0DB87C38AC}"/>
              </a:ext>
            </a:extLst>
          </p:cNvPr>
          <p:cNvSpPr/>
          <p:nvPr/>
        </p:nvSpPr>
        <p:spPr>
          <a:xfrm>
            <a:off x="2142800" y="2876197"/>
            <a:ext cx="4832948" cy="322798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60287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SS-RC-06-00-07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957331"/>
              </p:ext>
            </p:extLst>
          </p:nvPr>
        </p:nvGraphicFramePr>
        <p:xfrm>
          <a:off x="9268691" y="0"/>
          <a:ext cx="2923310" cy="685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8625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49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질문 추가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49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질문 삭제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4942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74712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관리자가 관리할 수 있는 구성 사항을 보여준다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en-US" altLang="ko-KR" sz="1100" baseline="0" dirty="0"/>
                        <a:t>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aseline="0" dirty="0"/>
                        <a:t>추가 버튼과 제거 버튼을 이용하여 관리 할 수 있다</a:t>
                      </a:r>
                      <a:r>
                        <a:rPr lang="en-US" altLang="ko-KR" sz="1100" baseline="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aseline="0" dirty="0"/>
                        <a:t>추가 버튼 클릭 시 </a:t>
                      </a:r>
                      <a:r>
                        <a:rPr lang="en-US" altLang="ko-KR" sz="1100" baseline="0" dirty="0"/>
                        <a:t>Modal</a:t>
                      </a:r>
                      <a:r>
                        <a:rPr lang="ko-KR" altLang="en-US" sz="1100" baseline="0" dirty="0"/>
                        <a:t>창을 이용하여 질문내용 과 선택사항을 추가 할 수 있다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112" name="직사각형 111"/>
          <p:cNvSpPr/>
          <p:nvPr/>
        </p:nvSpPr>
        <p:spPr>
          <a:xfrm>
            <a:off x="3981788" y="2440794"/>
            <a:ext cx="952161" cy="23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455425" y="3291652"/>
            <a:ext cx="12382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122734" y="3291652"/>
            <a:ext cx="12382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790043" y="3291652"/>
            <a:ext cx="12382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2443084" y="3947015"/>
            <a:ext cx="12382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110392" y="3947015"/>
            <a:ext cx="12382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782464" y="3947015"/>
            <a:ext cx="12382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2443084" y="4685388"/>
            <a:ext cx="12382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4110392" y="4685387"/>
            <a:ext cx="12382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5777700" y="4700185"/>
            <a:ext cx="12382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576949" y="3225129"/>
            <a:ext cx="454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질문 </a:t>
            </a:r>
            <a:r>
              <a:rPr lang="en-US" altLang="ko-KR" sz="1200" dirty="0"/>
              <a:t>1-1                   </a:t>
            </a:r>
            <a:r>
              <a:rPr lang="ko-KR" altLang="en-US" sz="1200" dirty="0"/>
              <a:t> 질문 </a:t>
            </a:r>
            <a:r>
              <a:rPr lang="en-US" altLang="ko-KR" sz="1200" dirty="0"/>
              <a:t>1-2                    </a:t>
            </a:r>
            <a:r>
              <a:rPr lang="ko-KR" altLang="en-US" sz="1200" dirty="0"/>
              <a:t>질문 </a:t>
            </a:r>
            <a:r>
              <a:rPr lang="en-US" altLang="ko-KR" sz="1200" dirty="0"/>
              <a:t>1-3</a:t>
            </a:r>
            <a:endParaRPr lang="ko-KR" altLang="en-US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2564608" y="3880492"/>
            <a:ext cx="454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질문 </a:t>
            </a:r>
            <a:r>
              <a:rPr lang="en-US" altLang="ko-KR" sz="1200" dirty="0"/>
              <a:t>2-1                   </a:t>
            </a:r>
            <a:r>
              <a:rPr lang="ko-KR" altLang="en-US" sz="1200" dirty="0"/>
              <a:t> 질문 </a:t>
            </a:r>
            <a:r>
              <a:rPr lang="en-US" altLang="ko-KR" sz="1200" dirty="0"/>
              <a:t>2-2                    </a:t>
            </a:r>
            <a:r>
              <a:rPr lang="ko-KR" altLang="en-US" sz="1200" dirty="0"/>
              <a:t>질문 </a:t>
            </a:r>
            <a:r>
              <a:rPr lang="en-US" altLang="ko-KR" sz="1200" dirty="0"/>
              <a:t>2-3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2564608" y="4633662"/>
            <a:ext cx="454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질문 </a:t>
            </a:r>
            <a:r>
              <a:rPr lang="en-US" altLang="ko-KR" sz="1200" dirty="0"/>
              <a:t>3-1                   </a:t>
            </a:r>
            <a:r>
              <a:rPr lang="ko-KR" altLang="en-US" sz="1200" dirty="0"/>
              <a:t> 질문 </a:t>
            </a:r>
            <a:r>
              <a:rPr lang="en-US" altLang="ko-KR" sz="1200" dirty="0"/>
              <a:t>3-2                    </a:t>
            </a:r>
            <a:r>
              <a:rPr lang="ko-KR" altLang="en-US" sz="1200" dirty="0"/>
              <a:t>질문 </a:t>
            </a:r>
            <a:r>
              <a:rPr lang="en-US" altLang="ko-KR" sz="1200" dirty="0"/>
              <a:t>3-3</a:t>
            </a:r>
            <a:endParaRPr lang="ko-KR" altLang="en-US" sz="1200" dirty="0"/>
          </a:p>
        </p:txBody>
      </p:sp>
      <p:sp>
        <p:nvSpPr>
          <p:cNvPr id="77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5299023" y="5715336"/>
            <a:ext cx="588969" cy="2881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</a:rPr>
              <a:t>추가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9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080411" y="5715335"/>
            <a:ext cx="588969" cy="28811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87944" y="2942234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질문 </a:t>
            </a:r>
            <a:r>
              <a:rPr lang="en-US" altLang="ko-KR" sz="1400" dirty="0"/>
              <a:t>1</a:t>
            </a:r>
            <a:r>
              <a:rPr lang="ko-KR" altLang="en-US" sz="1400" dirty="0"/>
              <a:t>번 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2387944" y="3598943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질문 </a:t>
            </a:r>
            <a:r>
              <a:rPr lang="en-US" altLang="ko-KR" sz="1400" dirty="0"/>
              <a:t>2</a:t>
            </a:r>
            <a:r>
              <a:rPr lang="ko-KR" altLang="en-US" sz="1400" dirty="0"/>
              <a:t>번 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387944" y="4306974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질문 </a:t>
            </a:r>
            <a:r>
              <a:rPr lang="en-US" altLang="ko-KR" sz="1400" dirty="0"/>
              <a:t>3</a:t>
            </a:r>
            <a:r>
              <a:rPr lang="ko-KR" altLang="en-US" sz="1400" dirty="0"/>
              <a:t>번 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83" name="그룹 82"/>
          <p:cNvGrpSpPr/>
          <p:nvPr/>
        </p:nvGrpSpPr>
        <p:grpSpPr>
          <a:xfrm>
            <a:off x="5960025" y="5488030"/>
            <a:ext cx="240772" cy="215444"/>
            <a:chOff x="292829" y="1695755"/>
            <a:chExt cx="240772" cy="215444"/>
          </a:xfrm>
        </p:grpSpPr>
        <p:sp>
          <p:nvSpPr>
            <p:cNvPr id="84" name="타원 8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106604" y="5516173"/>
            <a:ext cx="240772" cy="215444"/>
            <a:chOff x="292829" y="1695755"/>
            <a:chExt cx="240772" cy="215444"/>
          </a:xfrm>
        </p:grpSpPr>
        <p:sp>
          <p:nvSpPr>
            <p:cNvPr id="87" name="타원 8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08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232370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SS-RC-06-00-08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67585"/>
              </p:ext>
            </p:extLst>
          </p:nvPr>
        </p:nvGraphicFramePr>
        <p:xfrm>
          <a:off x="9268691" y="0"/>
          <a:ext cx="2923310" cy="6851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6229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88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목록 별로 검색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547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해당하는 포트폴리오를 조회 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547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해당하는 포트폴리오를 제작 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488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페이징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488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신청 목록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4885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240348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관리자가 관리할 수 있는 신청 내역을 보여준다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목록 별로 검색할 수 있다</a:t>
                      </a:r>
                      <a:r>
                        <a:rPr lang="en-US" altLang="ko-KR" sz="1100" baseline="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여러 관리자가</a:t>
                      </a:r>
                      <a:r>
                        <a:rPr lang="ko-KR" altLang="en-US" sz="1100" baseline="0" dirty="0"/>
                        <a:t> 자신이 원하는 포트폴리오를 선택하여 버튼</a:t>
                      </a:r>
                      <a:r>
                        <a:rPr lang="en-US" altLang="ko-KR" sz="1100" baseline="0" dirty="0"/>
                        <a:t>(3)</a:t>
                      </a:r>
                      <a:r>
                        <a:rPr lang="ko-KR" altLang="en-US" sz="1100" baseline="0" dirty="0"/>
                        <a:t> 클릭 시 해당 관리자 계정의 제작중인 포트폴리오 리스트</a:t>
                      </a:r>
                      <a:r>
                        <a:rPr lang="en-US" altLang="ko-KR" sz="1100" baseline="0" dirty="0"/>
                        <a:t> or </a:t>
                      </a:r>
                      <a:r>
                        <a:rPr lang="ko-KR" altLang="en-US" sz="1100" baseline="0" dirty="0"/>
                        <a:t>수정 신청 포트폴리오 관리에 등록 된다</a:t>
                      </a:r>
                      <a:r>
                        <a:rPr lang="en-US" altLang="ko-KR" sz="1100" baseline="0" dirty="0"/>
                        <a:t>. </a:t>
                      </a:r>
                      <a:r>
                        <a:rPr lang="ko-KR" altLang="en-US" sz="1100" baseline="0" dirty="0"/>
                        <a:t>포트폴리오 리스트는 먼저 신청한 회원의 신청 내역을 우선으로 보여준다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112" name="직사각형 111"/>
          <p:cNvSpPr/>
          <p:nvPr/>
        </p:nvSpPr>
        <p:spPr>
          <a:xfrm>
            <a:off x="5772488" y="2116944"/>
            <a:ext cx="952161" cy="23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5686425" y="2822184"/>
            <a:ext cx="1127125" cy="168275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538093" y="27985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/>
              <a:t>수정 신청 포트폴리오 관리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B352C81E-0D5E-4925-A289-1583F42E804E}"/>
              </a:ext>
            </a:extLst>
          </p:cNvPr>
          <p:cNvCxnSpPr/>
          <p:nvPr/>
        </p:nvCxnSpPr>
        <p:spPr>
          <a:xfrm>
            <a:off x="1078345" y="2995239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14073EFC-476E-4B9A-A0D2-2D1E7DFA7634}"/>
              </a:ext>
            </a:extLst>
          </p:cNvPr>
          <p:cNvCxnSpPr/>
          <p:nvPr/>
        </p:nvCxnSpPr>
        <p:spPr>
          <a:xfrm>
            <a:off x="1078345" y="3307536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3616B98-2DDD-4938-8A05-4755E46C302E}"/>
              </a:ext>
            </a:extLst>
          </p:cNvPr>
          <p:cNvSpPr txBox="1"/>
          <p:nvPr/>
        </p:nvSpPr>
        <p:spPr>
          <a:xfrm>
            <a:off x="1222080" y="3042093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포트폴리오 제목                   회원아이디 </a:t>
            </a:r>
            <a:r>
              <a:rPr lang="en-US" altLang="ko-KR" sz="1050" dirty="0"/>
              <a:t>                 </a:t>
            </a:r>
            <a:r>
              <a:rPr lang="ko-KR" altLang="en-US" sz="1050" dirty="0"/>
              <a:t>목록</a:t>
            </a:r>
            <a:r>
              <a:rPr lang="en-US" altLang="ko-KR" sz="1050" dirty="0"/>
              <a:t>                   </a:t>
            </a:r>
            <a:r>
              <a:rPr lang="ko-KR" altLang="en-US" sz="1050" dirty="0"/>
              <a:t>신청일                      작업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3499758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첫번째 포트폴리오                          </a:t>
            </a:r>
            <a:r>
              <a:rPr lang="en-US" altLang="ko-KR" sz="1050" dirty="0"/>
              <a:t>junsu                </a:t>
            </a:r>
            <a:r>
              <a:rPr lang="ko-KR" altLang="en-US" sz="1050" dirty="0"/>
              <a:t>수정</a:t>
            </a:r>
            <a:r>
              <a:rPr lang="en-US" altLang="ko-KR" sz="1050" dirty="0"/>
              <a:t>                 2019.08.01</a:t>
            </a: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B7D90838-C7B1-47CB-82A5-8BD611234C0C}"/>
              </a:ext>
            </a:extLst>
          </p:cNvPr>
          <p:cNvCxnSpPr/>
          <p:nvPr/>
        </p:nvCxnSpPr>
        <p:spPr>
          <a:xfrm>
            <a:off x="1078345" y="388698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AF911606-F2D2-4DBC-A8E8-1B1353E77805}"/>
              </a:ext>
            </a:extLst>
          </p:cNvPr>
          <p:cNvCxnSpPr/>
          <p:nvPr/>
        </p:nvCxnSpPr>
        <p:spPr>
          <a:xfrm>
            <a:off x="1078345" y="446643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5EDAA6EC-3BD1-4257-A59A-182DE3918DD0}"/>
              </a:ext>
            </a:extLst>
          </p:cNvPr>
          <p:cNvCxnSpPr/>
          <p:nvPr/>
        </p:nvCxnSpPr>
        <p:spPr>
          <a:xfrm>
            <a:off x="1078345" y="4980794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1C1E6BBE-7C0D-4ABB-9B41-C84ECA64C804}"/>
              </a:ext>
            </a:extLst>
          </p:cNvPr>
          <p:cNvCxnSpPr/>
          <p:nvPr/>
        </p:nvCxnSpPr>
        <p:spPr>
          <a:xfrm>
            <a:off x="1078345" y="5524118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348265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C53530C-70D1-4B87-841F-BCA49FEE9C78}"/>
              </a:ext>
            </a:extLst>
          </p:cNvPr>
          <p:cNvSpPr/>
          <p:nvPr/>
        </p:nvSpPr>
        <p:spPr>
          <a:xfrm>
            <a:off x="322286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5CC33C9-4ADA-4C7B-8991-A7492DB27003}"/>
              </a:ext>
            </a:extLst>
          </p:cNvPr>
          <p:cNvSpPr/>
          <p:nvPr/>
        </p:nvSpPr>
        <p:spPr>
          <a:xfrm>
            <a:off x="360232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6B3B6F7-C383-40AB-A4B5-2D0942738EC4}"/>
              </a:ext>
            </a:extLst>
          </p:cNvPr>
          <p:cNvSpPr/>
          <p:nvPr/>
        </p:nvSpPr>
        <p:spPr>
          <a:xfrm>
            <a:off x="3981789" y="5818299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9FABCC6-9D4C-4E40-9648-CEF18CE52BDB}"/>
              </a:ext>
            </a:extLst>
          </p:cNvPr>
          <p:cNvSpPr/>
          <p:nvPr/>
        </p:nvSpPr>
        <p:spPr>
          <a:xfrm>
            <a:off x="436124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AFE1506-E749-4B38-818C-46AF03F6C5CD}"/>
              </a:ext>
            </a:extLst>
          </p:cNvPr>
          <p:cNvSpPr/>
          <p:nvPr/>
        </p:nvSpPr>
        <p:spPr>
          <a:xfrm>
            <a:off x="474070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162DCF8-1740-46D3-8B97-57F7268A6774}"/>
              </a:ext>
            </a:extLst>
          </p:cNvPr>
          <p:cNvSpPr/>
          <p:nvPr/>
        </p:nvSpPr>
        <p:spPr>
          <a:xfrm>
            <a:off x="5102922" y="5816535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AC0D719-472B-4B1A-B007-6E353270ABA7}"/>
              </a:ext>
            </a:extLst>
          </p:cNvPr>
          <p:cNvSpPr/>
          <p:nvPr/>
        </p:nvSpPr>
        <p:spPr>
          <a:xfrm>
            <a:off x="2762914" y="5816535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84665EE-B486-464F-BDFF-067121699DD6}"/>
              </a:ext>
            </a:extLst>
          </p:cNvPr>
          <p:cNvSpPr/>
          <p:nvPr/>
        </p:nvSpPr>
        <p:spPr>
          <a:xfrm>
            <a:off x="5482382" y="5816534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AF3FFD0-35A4-4B88-99F7-566A7EC11D24}"/>
              </a:ext>
            </a:extLst>
          </p:cNvPr>
          <p:cNvSpPr/>
          <p:nvPr/>
        </p:nvSpPr>
        <p:spPr>
          <a:xfrm>
            <a:off x="5879089" y="5816534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073757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두번째 포트폴리오                        </a:t>
            </a:r>
            <a:r>
              <a:rPr lang="en-US" altLang="ko-KR" sz="1050" dirty="0"/>
              <a:t>seungtae              </a:t>
            </a:r>
            <a:r>
              <a:rPr lang="ko-KR" altLang="en-US" sz="1050" dirty="0"/>
              <a:t>제작</a:t>
            </a:r>
            <a:r>
              <a:rPr lang="en-US" altLang="ko-KR" sz="1050" dirty="0"/>
              <a:t>                2019.08.02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588114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세번째 포트폴리오                        </a:t>
            </a:r>
            <a:r>
              <a:rPr lang="en-US" altLang="ko-KR" sz="1050" dirty="0"/>
              <a:t>hyukjoon              </a:t>
            </a:r>
            <a:r>
              <a:rPr lang="ko-KR" altLang="en-US" sz="1050" dirty="0"/>
              <a:t>제작</a:t>
            </a:r>
            <a:r>
              <a:rPr lang="en-US" altLang="ko-KR" sz="1050" dirty="0"/>
              <a:t>                2019.08.03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5123112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네번째 포트폴리오                          </a:t>
            </a:r>
            <a:r>
              <a:rPr lang="en-US" altLang="ko-KR" sz="1050" dirty="0"/>
              <a:t>minju               </a:t>
            </a:r>
            <a:r>
              <a:rPr lang="ko-KR" altLang="en-US" sz="1050" dirty="0"/>
              <a:t>  수정</a:t>
            </a:r>
            <a:r>
              <a:rPr lang="en-US" altLang="ko-KR" sz="1050" dirty="0"/>
              <a:t>               2019.08.04</a:t>
            </a:r>
          </a:p>
        </p:txBody>
      </p:sp>
      <p:sp>
        <p:nvSpPr>
          <p:cNvPr id="175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348265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선택</a:t>
            </a:r>
          </a:p>
        </p:txBody>
      </p:sp>
      <p:grpSp>
        <p:nvGrpSpPr>
          <p:cNvPr id="176" name="그룹 175"/>
          <p:cNvGrpSpPr/>
          <p:nvPr/>
        </p:nvGrpSpPr>
        <p:grpSpPr>
          <a:xfrm>
            <a:off x="6740748" y="3349271"/>
            <a:ext cx="240772" cy="215444"/>
            <a:chOff x="292829" y="1695755"/>
            <a:chExt cx="240772" cy="215444"/>
          </a:xfrm>
        </p:grpSpPr>
        <p:sp>
          <p:nvSpPr>
            <p:cNvPr id="177" name="타원 1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9" name="그룹 178"/>
          <p:cNvGrpSpPr/>
          <p:nvPr/>
        </p:nvGrpSpPr>
        <p:grpSpPr>
          <a:xfrm>
            <a:off x="6588575" y="2437580"/>
            <a:ext cx="240772" cy="215444"/>
            <a:chOff x="292829" y="1695755"/>
            <a:chExt cx="240772" cy="215444"/>
          </a:xfrm>
        </p:grpSpPr>
        <p:sp>
          <p:nvSpPr>
            <p:cNvPr id="180" name="타원 1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7442402" y="3347684"/>
            <a:ext cx="240772" cy="215444"/>
            <a:chOff x="292829" y="1695755"/>
            <a:chExt cx="240772" cy="215444"/>
          </a:xfrm>
        </p:grpSpPr>
        <p:sp>
          <p:nvSpPr>
            <p:cNvPr id="183" name="타원 18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2547948" y="5673091"/>
            <a:ext cx="240772" cy="215444"/>
            <a:chOff x="292829" y="1695755"/>
            <a:chExt cx="240772" cy="215444"/>
          </a:xfrm>
        </p:grpSpPr>
        <p:sp>
          <p:nvSpPr>
            <p:cNvPr id="186" name="타원 1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93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4044791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94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4044791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95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4559148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96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4559148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97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5093783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98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5093783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99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708961" y="2592155"/>
            <a:ext cx="1466883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목록 검색</a:t>
            </a:r>
          </a:p>
        </p:txBody>
      </p:sp>
      <p:grpSp>
        <p:nvGrpSpPr>
          <p:cNvPr id="200" name="그룹 199"/>
          <p:cNvGrpSpPr/>
          <p:nvPr/>
        </p:nvGrpSpPr>
        <p:grpSpPr>
          <a:xfrm>
            <a:off x="4467963" y="3036974"/>
            <a:ext cx="240772" cy="215444"/>
            <a:chOff x="292829" y="1695755"/>
            <a:chExt cx="240772" cy="215444"/>
          </a:xfrm>
        </p:grpSpPr>
        <p:sp>
          <p:nvSpPr>
            <p:cNvPr id="201" name="타원 20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083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87609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SS-RC-06-00-09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769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포트폴리오 제작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포트폴리오 제작 완료 삭제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페이징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7500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37501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관리자가 관리할 수 있는 제작중인 포트폴리오를 보여준다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작업을 원하는 포트폴리오를 버튼</a:t>
                      </a:r>
                      <a:r>
                        <a:rPr lang="en-US" altLang="ko-KR" sz="1200" baseline="0" dirty="0"/>
                        <a:t>(1)</a:t>
                      </a:r>
                      <a:r>
                        <a:rPr lang="ko-KR" altLang="en-US" sz="1200" baseline="0" dirty="0"/>
                        <a:t>을 클릭하여 제작 할 수 있다</a:t>
                      </a:r>
                      <a:r>
                        <a:rPr lang="en-US" altLang="ko-KR" sz="1200" baseline="0" dirty="0"/>
                        <a:t>. </a:t>
                      </a:r>
                      <a:r>
                        <a:rPr lang="ko-KR" altLang="en-US" sz="1200" baseline="0" dirty="0"/>
                        <a:t>제작이 완료된 포트폴리오는 버튼</a:t>
                      </a:r>
                      <a:r>
                        <a:rPr lang="en-US" altLang="ko-KR" sz="1200" baseline="0" dirty="0"/>
                        <a:t>(2)</a:t>
                      </a:r>
                      <a:r>
                        <a:rPr lang="ko-KR" altLang="en-US" sz="1200" baseline="0" dirty="0"/>
                        <a:t>을 클릭하면 제작 완료 할 수 있다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112" name="직사각형 111"/>
          <p:cNvSpPr/>
          <p:nvPr/>
        </p:nvSpPr>
        <p:spPr>
          <a:xfrm>
            <a:off x="5572126" y="2450319"/>
            <a:ext cx="1352550" cy="236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86425" y="2822184"/>
            <a:ext cx="1127125" cy="168275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38093" y="27985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/>
              <a:t>수정 신청 포트폴리오 관리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86425" y="2822184"/>
            <a:ext cx="1127125" cy="168275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093" y="27985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/>
              <a:t>수정 신청 포트폴리오 관리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52C81E-0D5E-4925-A289-1583F42E804E}"/>
              </a:ext>
            </a:extLst>
          </p:cNvPr>
          <p:cNvCxnSpPr/>
          <p:nvPr/>
        </p:nvCxnSpPr>
        <p:spPr>
          <a:xfrm>
            <a:off x="1078345" y="2995239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073EFC-476E-4B9A-A0D2-2D1E7DFA7634}"/>
              </a:ext>
            </a:extLst>
          </p:cNvPr>
          <p:cNvCxnSpPr/>
          <p:nvPr/>
        </p:nvCxnSpPr>
        <p:spPr>
          <a:xfrm>
            <a:off x="1078345" y="3307536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616B98-2DDD-4938-8A05-4755E46C302E}"/>
              </a:ext>
            </a:extLst>
          </p:cNvPr>
          <p:cNvSpPr txBox="1"/>
          <p:nvPr/>
        </p:nvSpPr>
        <p:spPr>
          <a:xfrm>
            <a:off x="1222080" y="3042093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    포트폴리오 제목                   회원아이디 </a:t>
            </a:r>
            <a:r>
              <a:rPr lang="en-US" altLang="ko-KR" sz="1050" dirty="0"/>
              <a:t>            </a:t>
            </a:r>
            <a:r>
              <a:rPr lang="ko-KR" altLang="en-US" sz="1050" dirty="0"/>
              <a:t>테마</a:t>
            </a:r>
            <a:r>
              <a:rPr lang="en-US" altLang="ko-KR" sz="1050" dirty="0"/>
              <a:t>                 </a:t>
            </a:r>
            <a:r>
              <a:rPr lang="ko-KR" altLang="en-US" sz="1050" dirty="0"/>
              <a:t>신청일                      작업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3499758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첫번째 포트폴리오                          </a:t>
            </a:r>
            <a:r>
              <a:rPr lang="en-US" altLang="ko-KR" sz="1050" dirty="0"/>
              <a:t>junsu                  IT                 2019.08.01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D90838-C7B1-47CB-82A5-8BD611234C0C}"/>
              </a:ext>
            </a:extLst>
          </p:cNvPr>
          <p:cNvCxnSpPr/>
          <p:nvPr/>
        </p:nvCxnSpPr>
        <p:spPr>
          <a:xfrm>
            <a:off x="1078345" y="388698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911606-F2D2-4DBC-A8E8-1B1353E77805}"/>
              </a:ext>
            </a:extLst>
          </p:cNvPr>
          <p:cNvCxnSpPr/>
          <p:nvPr/>
        </p:nvCxnSpPr>
        <p:spPr>
          <a:xfrm>
            <a:off x="1078345" y="446643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EDAA6EC-3BD1-4257-A59A-182DE3918DD0}"/>
              </a:ext>
            </a:extLst>
          </p:cNvPr>
          <p:cNvCxnSpPr/>
          <p:nvPr/>
        </p:nvCxnSpPr>
        <p:spPr>
          <a:xfrm>
            <a:off x="1078345" y="4980794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C1E6BBE-7C0D-4ABB-9B41-C84ECA64C804}"/>
              </a:ext>
            </a:extLst>
          </p:cNvPr>
          <p:cNvCxnSpPr/>
          <p:nvPr/>
        </p:nvCxnSpPr>
        <p:spPr>
          <a:xfrm>
            <a:off x="1078345" y="5524118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348265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53530C-70D1-4B87-841F-BCA49FEE9C78}"/>
              </a:ext>
            </a:extLst>
          </p:cNvPr>
          <p:cNvSpPr/>
          <p:nvPr/>
        </p:nvSpPr>
        <p:spPr>
          <a:xfrm>
            <a:off x="322286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CC33C9-4ADA-4C7B-8991-A7492DB27003}"/>
              </a:ext>
            </a:extLst>
          </p:cNvPr>
          <p:cNvSpPr/>
          <p:nvPr/>
        </p:nvSpPr>
        <p:spPr>
          <a:xfrm>
            <a:off x="360232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B3B6F7-C383-40AB-A4B5-2D0942738EC4}"/>
              </a:ext>
            </a:extLst>
          </p:cNvPr>
          <p:cNvSpPr/>
          <p:nvPr/>
        </p:nvSpPr>
        <p:spPr>
          <a:xfrm>
            <a:off x="3981789" y="5818299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FABCC6-9D4C-4E40-9648-CEF18CE52BDB}"/>
              </a:ext>
            </a:extLst>
          </p:cNvPr>
          <p:cNvSpPr/>
          <p:nvPr/>
        </p:nvSpPr>
        <p:spPr>
          <a:xfrm>
            <a:off x="436124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FE1506-E749-4B38-818C-46AF03F6C5CD}"/>
              </a:ext>
            </a:extLst>
          </p:cNvPr>
          <p:cNvSpPr/>
          <p:nvPr/>
        </p:nvSpPr>
        <p:spPr>
          <a:xfrm>
            <a:off x="474070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62DCF8-1740-46D3-8B97-57F7268A6774}"/>
              </a:ext>
            </a:extLst>
          </p:cNvPr>
          <p:cNvSpPr/>
          <p:nvPr/>
        </p:nvSpPr>
        <p:spPr>
          <a:xfrm>
            <a:off x="5102922" y="5816535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C0D719-472B-4B1A-B007-6E353270ABA7}"/>
              </a:ext>
            </a:extLst>
          </p:cNvPr>
          <p:cNvSpPr/>
          <p:nvPr/>
        </p:nvSpPr>
        <p:spPr>
          <a:xfrm>
            <a:off x="2762914" y="5816535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4665EE-B486-464F-BDFF-067121699DD6}"/>
              </a:ext>
            </a:extLst>
          </p:cNvPr>
          <p:cNvSpPr/>
          <p:nvPr/>
        </p:nvSpPr>
        <p:spPr>
          <a:xfrm>
            <a:off x="5482382" y="5816534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F3FFD0-35A4-4B88-99F7-566A7EC11D24}"/>
              </a:ext>
            </a:extLst>
          </p:cNvPr>
          <p:cNvSpPr/>
          <p:nvPr/>
        </p:nvSpPr>
        <p:spPr>
          <a:xfrm>
            <a:off x="5879089" y="5816534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073757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두번째 포트폴리오                        </a:t>
            </a:r>
            <a:r>
              <a:rPr lang="en-US" altLang="ko-KR" sz="1050" dirty="0"/>
              <a:t>seungtae               IT                 2019.08.02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588114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세번째 포트폴리오                        </a:t>
            </a:r>
            <a:r>
              <a:rPr lang="en-US" altLang="ko-KR" sz="1050" dirty="0"/>
              <a:t>hyukjoon              </a:t>
            </a:r>
            <a:r>
              <a:rPr lang="ko-KR" altLang="en-US" sz="1050" dirty="0"/>
              <a:t>역사</a:t>
            </a:r>
            <a:r>
              <a:rPr lang="en-US" altLang="ko-KR" sz="1050" dirty="0"/>
              <a:t>               2019.08.03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5123112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네번째 포트폴리오                          </a:t>
            </a:r>
            <a:r>
              <a:rPr lang="en-US" altLang="ko-KR" sz="1050" dirty="0"/>
              <a:t>minju               </a:t>
            </a:r>
            <a:r>
              <a:rPr lang="ko-KR" altLang="en-US" sz="1050" dirty="0"/>
              <a:t>일본어</a:t>
            </a:r>
            <a:r>
              <a:rPr lang="en-US" altLang="ko-KR" sz="1050" dirty="0"/>
              <a:t>              2019.08.04</a:t>
            </a:r>
          </a:p>
        </p:txBody>
      </p:sp>
      <p:sp>
        <p:nvSpPr>
          <p:cNvPr id="32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348265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완료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6737055" y="3291103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5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4044791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제작</a:t>
            </a:r>
          </a:p>
        </p:txBody>
      </p:sp>
      <p:sp>
        <p:nvSpPr>
          <p:cNvPr id="46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4044791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47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4559148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제작</a:t>
            </a:r>
          </a:p>
        </p:txBody>
      </p:sp>
      <p:sp>
        <p:nvSpPr>
          <p:cNvPr id="48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4559148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49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5093783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제작</a:t>
            </a:r>
          </a:p>
        </p:txBody>
      </p:sp>
      <p:sp>
        <p:nvSpPr>
          <p:cNvPr id="50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5093783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완료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7471502" y="329110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541963" y="5698287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8469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" y="1618628"/>
            <a:ext cx="8451087" cy="468471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16864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SS-RC-06-00-10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김민현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포트폴리오 관리 탭</a:t>
                      </a:r>
                      <a:r>
                        <a:rPr lang="ko-KR" altLang="en-US" sz="1050" b="0" baseline="0" dirty="0"/>
                        <a:t> 메인 화면</a:t>
                      </a:r>
                      <a:r>
                        <a:rPr lang="en-US" altLang="ko-KR" sz="1050" b="0" baseline="0" dirty="0"/>
                        <a:t>(</a:t>
                      </a:r>
                      <a:r>
                        <a:rPr lang="ko-KR" altLang="en-US" sz="1050" b="0" baseline="0" dirty="0"/>
                        <a:t>관리자</a:t>
                      </a:r>
                      <a:r>
                        <a:rPr lang="en-US" altLang="ko-KR" sz="1050" b="0" baseline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92F268-D6F7-4DDD-AD3B-CA7A9CC7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828564"/>
              </p:ext>
            </p:extLst>
          </p:nvPr>
        </p:nvGraphicFramePr>
        <p:xfrm>
          <a:off x="9268691" y="0"/>
          <a:ext cx="2923310" cy="685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769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수정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포트폴리오 수정 완료 삭제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75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페이징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7500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37501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관리자가 관리할 수 있는 수정 중인 포트폴리오를 보여준다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en-US" altLang="ko-KR" sz="1100" baseline="0" dirty="0"/>
                        <a:t>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aseline="0" dirty="0"/>
                        <a:t>작업을 원하는 포트폴리오를 버튼</a:t>
                      </a:r>
                      <a:r>
                        <a:rPr lang="en-US" altLang="ko-KR" sz="1100" baseline="0" dirty="0"/>
                        <a:t>(1)</a:t>
                      </a:r>
                      <a:r>
                        <a:rPr lang="ko-KR" altLang="en-US" sz="1100" baseline="0" dirty="0"/>
                        <a:t>을 클릭하여 수정 할 수 있다</a:t>
                      </a:r>
                      <a:r>
                        <a:rPr lang="en-US" altLang="ko-KR" sz="1100" baseline="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aseline="0" dirty="0"/>
                        <a:t>수정이 완료된 포트폴리오는 버튼</a:t>
                      </a:r>
                      <a:r>
                        <a:rPr lang="en-US" altLang="ko-KR" sz="1100" baseline="0" dirty="0"/>
                        <a:t>(2)</a:t>
                      </a:r>
                      <a:r>
                        <a:rPr lang="ko-KR" altLang="en-US" sz="1100" baseline="0" dirty="0"/>
                        <a:t>을 클릭하면 수정 완료 할 수 있다</a:t>
                      </a:r>
                      <a:r>
                        <a:rPr lang="en-US" altLang="ko-KR" sz="1100" baseline="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112" name="직사각형 111"/>
          <p:cNvSpPr/>
          <p:nvPr/>
        </p:nvSpPr>
        <p:spPr>
          <a:xfrm>
            <a:off x="5441950" y="2774169"/>
            <a:ext cx="1562100" cy="264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686425" y="2822184"/>
            <a:ext cx="1127125" cy="168275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38093" y="2798599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/>
              <a:t>수정 신청 포트폴리오 관리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352C81E-0D5E-4925-A289-1583F42E804E}"/>
              </a:ext>
            </a:extLst>
          </p:cNvPr>
          <p:cNvCxnSpPr/>
          <p:nvPr/>
        </p:nvCxnSpPr>
        <p:spPr>
          <a:xfrm>
            <a:off x="1078345" y="2995239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4073EFC-476E-4B9A-A0D2-2D1E7DFA7634}"/>
              </a:ext>
            </a:extLst>
          </p:cNvPr>
          <p:cNvCxnSpPr/>
          <p:nvPr/>
        </p:nvCxnSpPr>
        <p:spPr>
          <a:xfrm>
            <a:off x="1078345" y="3307536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616B98-2DDD-4938-8A05-4755E46C302E}"/>
              </a:ext>
            </a:extLst>
          </p:cNvPr>
          <p:cNvSpPr txBox="1"/>
          <p:nvPr/>
        </p:nvSpPr>
        <p:spPr>
          <a:xfrm>
            <a:off x="1222080" y="3042093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    포트폴리오 제목                   회원아이디 </a:t>
            </a:r>
            <a:r>
              <a:rPr lang="en-US" altLang="ko-KR" sz="1050" dirty="0"/>
              <a:t>            </a:t>
            </a:r>
            <a:r>
              <a:rPr lang="ko-KR" altLang="en-US" sz="1050" dirty="0"/>
              <a:t>테마</a:t>
            </a:r>
            <a:r>
              <a:rPr lang="en-US" altLang="ko-KR" sz="1050" dirty="0"/>
              <a:t>                 </a:t>
            </a:r>
            <a:r>
              <a:rPr lang="ko-KR" altLang="en-US" sz="1050" dirty="0"/>
              <a:t>신청일                      작업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3499758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첫번째 포트폴리오                          </a:t>
            </a:r>
            <a:r>
              <a:rPr lang="en-US" altLang="ko-KR" sz="1050" dirty="0"/>
              <a:t>junsu                  IT                 2019.08.01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7D90838-C7B1-47CB-82A5-8BD611234C0C}"/>
              </a:ext>
            </a:extLst>
          </p:cNvPr>
          <p:cNvCxnSpPr/>
          <p:nvPr/>
        </p:nvCxnSpPr>
        <p:spPr>
          <a:xfrm>
            <a:off x="1078345" y="388698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911606-F2D2-4DBC-A8E8-1B1353E77805}"/>
              </a:ext>
            </a:extLst>
          </p:cNvPr>
          <p:cNvCxnSpPr/>
          <p:nvPr/>
        </p:nvCxnSpPr>
        <p:spPr>
          <a:xfrm>
            <a:off x="1078345" y="446643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DAA6EC-3BD1-4257-A59A-182DE3918DD0}"/>
              </a:ext>
            </a:extLst>
          </p:cNvPr>
          <p:cNvCxnSpPr/>
          <p:nvPr/>
        </p:nvCxnSpPr>
        <p:spPr>
          <a:xfrm>
            <a:off x="1078345" y="4980794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1E6BBE-7C0D-4ABB-9B41-C84ECA64C804}"/>
              </a:ext>
            </a:extLst>
          </p:cNvPr>
          <p:cNvCxnSpPr/>
          <p:nvPr/>
        </p:nvCxnSpPr>
        <p:spPr>
          <a:xfrm>
            <a:off x="1078345" y="5524118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348265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53530C-70D1-4B87-841F-BCA49FEE9C78}"/>
              </a:ext>
            </a:extLst>
          </p:cNvPr>
          <p:cNvSpPr/>
          <p:nvPr/>
        </p:nvSpPr>
        <p:spPr>
          <a:xfrm>
            <a:off x="322286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CC33C9-4ADA-4C7B-8991-A7492DB27003}"/>
              </a:ext>
            </a:extLst>
          </p:cNvPr>
          <p:cNvSpPr/>
          <p:nvPr/>
        </p:nvSpPr>
        <p:spPr>
          <a:xfrm>
            <a:off x="360232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B3B6F7-C383-40AB-A4B5-2D0942738EC4}"/>
              </a:ext>
            </a:extLst>
          </p:cNvPr>
          <p:cNvSpPr/>
          <p:nvPr/>
        </p:nvSpPr>
        <p:spPr>
          <a:xfrm>
            <a:off x="3981789" y="5818299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FABCC6-9D4C-4E40-9648-CEF18CE52BDB}"/>
              </a:ext>
            </a:extLst>
          </p:cNvPr>
          <p:cNvSpPr/>
          <p:nvPr/>
        </p:nvSpPr>
        <p:spPr>
          <a:xfrm>
            <a:off x="436124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FE1506-E749-4B38-818C-46AF03F6C5CD}"/>
              </a:ext>
            </a:extLst>
          </p:cNvPr>
          <p:cNvSpPr/>
          <p:nvPr/>
        </p:nvSpPr>
        <p:spPr>
          <a:xfrm>
            <a:off x="4740709" y="5816536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62DCF8-1740-46D3-8B97-57F7268A6774}"/>
              </a:ext>
            </a:extLst>
          </p:cNvPr>
          <p:cNvSpPr/>
          <p:nvPr/>
        </p:nvSpPr>
        <p:spPr>
          <a:xfrm>
            <a:off x="5102922" y="5816535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C0D719-472B-4B1A-B007-6E353270ABA7}"/>
              </a:ext>
            </a:extLst>
          </p:cNvPr>
          <p:cNvSpPr/>
          <p:nvPr/>
        </p:nvSpPr>
        <p:spPr>
          <a:xfrm>
            <a:off x="2762914" y="5816535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&lt;&lt;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4665EE-B486-464F-BDFF-067121699DD6}"/>
              </a:ext>
            </a:extLst>
          </p:cNvPr>
          <p:cNvSpPr/>
          <p:nvPr/>
        </p:nvSpPr>
        <p:spPr>
          <a:xfrm>
            <a:off x="5482382" y="5816534"/>
            <a:ext cx="264472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F3FFD0-35A4-4B88-99F7-566A7EC11D24}"/>
              </a:ext>
            </a:extLst>
          </p:cNvPr>
          <p:cNvSpPr/>
          <p:nvPr/>
        </p:nvSpPr>
        <p:spPr>
          <a:xfrm>
            <a:off x="5879089" y="5816534"/>
            <a:ext cx="362214" cy="2967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&gt;&gt;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073757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두번째 포트폴리오                        </a:t>
            </a:r>
            <a:r>
              <a:rPr lang="en-US" altLang="ko-KR" sz="1050" dirty="0"/>
              <a:t>seungtae               IT                 2019.08.02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4588114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세번째 포트폴리오                        </a:t>
            </a:r>
            <a:r>
              <a:rPr lang="en-US" altLang="ko-KR" sz="1050" dirty="0"/>
              <a:t>hyukjoon              </a:t>
            </a:r>
            <a:r>
              <a:rPr lang="ko-KR" altLang="en-US" sz="1050" dirty="0"/>
              <a:t>역사</a:t>
            </a:r>
            <a:r>
              <a:rPr lang="en-US" altLang="ko-KR" sz="1050" dirty="0"/>
              <a:t>               2019.08.03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51E902-7CFB-473B-881B-D60FCA90B5BF}"/>
              </a:ext>
            </a:extLst>
          </p:cNvPr>
          <p:cNvSpPr txBox="1"/>
          <p:nvPr/>
        </p:nvSpPr>
        <p:spPr>
          <a:xfrm>
            <a:off x="1222080" y="5123112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네번째 포트폴리오                          </a:t>
            </a:r>
            <a:r>
              <a:rPr lang="en-US" altLang="ko-KR" sz="1050" dirty="0"/>
              <a:t>minju               </a:t>
            </a:r>
            <a:r>
              <a:rPr lang="ko-KR" altLang="en-US" sz="1050" dirty="0"/>
              <a:t>일본어</a:t>
            </a:r>
            <a:r>
              <a:rPr lang="en-US" altLang="ko-KR" sz="1050" dirty="0"/>
              <a:t>              2019.08.04</a:t>
            </a:r>
          </a:p>
        </p:txBody>
      </p:sp>
      <p:sp>
        <p:nvSpPr>
          <p:cNvPr id="30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3482659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완료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737055" y="3291103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4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4044791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5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4044791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36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4559148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7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4559148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완료</a:t>
            </a:r>
          </a:p>
        </p:txBody>
      </p:sp>
      <p:sp>
        <p:nvSpPr>
          <p:cNvPr id="38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6907206" y="5093783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9" name="사각형: 둥근 모서리 13">
            <a:extLst>
              <a:ext uri="{FF2B5EF4-FFF2-40B4-BE49-F238E27FC236}">
                <a16:creationId xmlns:a16="http://schemas.microsoft.com/office/drawing/2014/main" id="{6119D260-CC28-45A9-B435-75F3455A47B1}"/>
              </a:ext>
            </a:extLst>
          </p:cNvPr>
          <p:cNvSpPr/>
          <p:nvPr/>
        </p:nvSpPr>
        <p:spPr>
          <a:xfrm>
            <a:off x="7586875" y="5093783"/>
            <a:ext cx="588969" cy="2881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완료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7471502" y="3291103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541963" y="5698287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517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취업뉴스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SS-RC-07-00-00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COMMUNITY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COMMUNITY </a:t>
                      </a:r>
                      <a:r>
                        <a:rPr lang="ko-KR" altLang="en-US" sz="1050" dirty="0"/>
                        <a:t>메뉴 설명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0808AA9-34D2-4FE9-9481-98305FB2C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1" y="1619552"/>
            <a:ext cx="8414647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B2CB815-37AA-40C5-8688-5E633AE6E6C0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8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2345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취업뉴스 페이지 이동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채용공고 페이지 이동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정보공유 페이지 이동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자유게시판 페이지 이동버튼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62345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11727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메인 화면의 </a:t>
                      </a:r>
                      <a:r>
                        <a:rPr lang="en-US" altLang="ko-KR" sz="1200" dirty="0"/>
                        <a:t>COMMUNITY </a:t>
                      </a:r>
                      <a:r>
                        <a:rPr lang="ko-KR" altLang="en-US" sz="1200" dirty="0"/>
                        <a:t>버튼 메뉴와 서브 메뉴 버튼 위치 정의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COMMUNITY </a:t>
                      </a:r>
                      <a:r>
                        <a:rPr lang="ko-KR" altLang="en-US" sz="1200" dirty="0"/>
                        <a:t>버튼에 마우스를 올려 두면 서브메뉴가 출력된다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E684778-3564-4B3D-B893-9153605B3537}"/>
              </a:ext>
            </a:extLst>
          </p:cNvPr>
          <p:cNvGrpSpPr/>
          <p:nvPr/>
        </p:nvGrpSpPr>
        <p:grpSpPr>
          <a:xfrm>
            <a:off x="5571262" y="2465892"/>
            <a:ext cx="240772" cy="215444"/>
            <a:chOff x="292829" y="1695755"/>
            <a:chExt cx="240772" cy="21544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CF39120-8AC7-4827-AEC6-4CD43E7B601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B3A521-A497-492D-B4F9-4BFB0A7F954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B595B6-27E9-4AD0-99E8-497F40193B02}"/>
              </a:ext>
            </a:extLst>
          </p:cNvPr>
          <p:cNvGrpSpPr/>
          <p:nvPr/>
        </p:nvGrpSpPr>
        <p:grpSpPr>
          <a:xfrm>
            <a:off x="5571262" y="2657508"/>
            <a:ext cx="240772" cy="215444"/>
            <a:chOff x="292829" y="1695755"/>
            <a:chExt cx="240772" cy="21544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E490AB0-B17C-40FE-8B18-93ACA8080DC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7D0CB9-405B-48EA-81AD-4BC42BDB88C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4AB6D9-14F4-4ACD-BB36-020280287A84}"/>
              </a:ext>
            </a:extLst>
          </p:cNvPr>
          <p:cNvGrpSpPr/>
          <p:nvPr/>
        </p:nvGrpSpPr>
        <p:grpSpPr>
          <a:xfrm>
            <a:off x="5571262" y="2837367"/>
            <a:ext cx="240772" cy="215444"/>
            <a:chOff x="292829" y="1695755"/>
            <a:chExt cx="240772" cy="21544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E2810CB-561B-441F-B9CF-79E706B2DC4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A9DAB-933C-4FBD-9253-3D17301BCF1A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0C6EC0-A2CD-4504-B1BC-3B3330646878}"/>
              </a:ext>
            </a:extLst>
          </p:cNvPr>
          <p:cNvGrpSpPr/>
          <p:nvPr/>
        </p:nvGrpSpPr>
        <p:grpSpPr>
          <a:xfrm>
            <a:off x="5571262" y="3018342"/>
            <a:ext cx="240772" cy="215444"/>
            <a:chOff x="292829" y="1695755"/>
            <a:chExt cx="240772" cy="2154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14B2A0B-A99C-458D-8849-1440E212982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D6DC1E-054D-41C1-8432-C7690695F987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39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취업뉴스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취업뉴스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취업뉴스 화면 및 메뉴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2" y="1623343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701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관심 키워드로 검색하여 원하는 기사만 찾을 수 있다</a:t>
                      </a:r>
                      <a:r>
                        <a:rPr lang="en-US" altLang="ko-KR" sz="1100" dirty="0"/>
                        <a:t>.  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전체기간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날짜별로 뉴스리스트를 출력한다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공유 버튼을 눌러 기사를 </a:t>
                      </a:r>
                      <a:r>
                        <a:rPr lang="en-US" altLang="ko-KR" sz="1100" dirty="0"/>
                        <a:t>SNS</a:t>
                      </a:r>
                      <a:r>
                        <a:rPr lang="ko-KR" altLang="en-US" sz="1100" dirty="0"/>
                        <a:t>를 통해 공유할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7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뉴스 기사를 클릭 시 뉴스에 대한 정보가 나타난다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701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85050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취업뉴스 서브메뉴를 클릭 했을 시 나타나는 페이지이다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검색창에 검색을 하여 검색정보와 같은 기사 와 날자 별 로 기사를 출력 할 수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또한 공유 버튼을 클릭하여 </a:t>
                      </a:r>
                      <a:r>
                        <a:rPr lang="en-US" altLang="ko-KR" sz="1200" dirty="0"/>
                        <a:t>SNS</a:t>
                      </a:r>
                      <a:r>
                        <a:rPr lang="ko-KR" altLang="en-US" sz="1200" dirty="0"/>
                        <a:t>를 통해 다른 사람과 공유한다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07C1A96-9B11-490D-ADED-A948D324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31" y="2582885"/>
            <a:ext cx="3952835" cy="392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CF73F2-2422-490F-9A5F-D0E73B1B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282" y="3018032"/>
            <a:ext cx="4309131" cy="32426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4C716B-C360-4496-94C6-B2FD9620A158}"/>
              </a:ext>
            </a:extLst>
          </p:cNvPr>
          <p:cNvSpPr/>
          <p:nvPr/>
        </p:nvSpPr>
        <p:spPr>
          <a:xfrm>
            <a:off x="7286625" y="3314700"/>
            <a:ext cx="542925" cy="2095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22F14-A3A9-44C4-B89C-D288FE3C70FD}"/>
              </a:ext>
            </a:extLst>
          </p:cNvPr>
          <p:cNvSpPr txBox="1"/>
          <p:nvPr/>
        </p:nvSpPr>
        <p:spPr>
          <a:xfrm>
            <a:off x="7286625" y="3429000"/>
            <a:ext cx="542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플로팅메뉴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251242-A87B-46F5-BA84-6C981E03CF75}"/>
              </a:ext>
            </a:extLst>
          </p:cNvPr>
          <p:cNvGrpSpPr/>
          <p:nvPr/>
        </p:nvGrpSpPr>
        <p:grpSpPr>
          <a:xfrm>
            <a:off x="6823641" y="2453830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DF11C0C-A8EB-47EE-B1D7-6FEAD4E2F31F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9C4A67-EFC5-40C6-847C-31152DEE1F1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AE0860-6568-4623-85A4-DDC3F527B14D}"/>
              </a:ext>
            </a:extLst>
          </p:cNvPr>
          <p:cNvGrpSpPr/>
          <p:nvPr/>
        </p:nvGrpSpPr>
        <p:grpSpPr>
          <a:xfrm>
            <a:off x="2634896" y="2910310"/>
            <a:ext cx="240772" cy="215444"/>
            <a:chOff x="292829" y="1695755"/>
            <a:chExt cx="240772" cy="21544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0444B73-E1E8-4E19-8F88-FE3A9FA31C9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2275D8-BDAD-477D-ADA4-E92A6C77632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9" name="사각형: 둥근 모서리 5">
            <a:extLst>
              <a:ext uri="{FF2B5EF4-FFF2-40B4-BE49-F238E27FC236}">
                <a16:creationId xmlns:a16="http://schemas.microsoft.com/office/drawing/2014/main" id="{FDE1F567-7F35-4389-B076-211F80F595AD}"/>
              </a:ext>
            </a:extLst>
          </p:cNvPr>
          <p:cNvSpPr/>
          <p:nvPr/>
        </p:nvSpPr>
        <p:spPr>
          <a:xfrm>
            <a:off x="3510665" y="3724274"/>
            <a:ext cx="527935" cy="1428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공유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F67633-D7C7-4ABD-8D31-E61A3E797BCB}"/>
              </a:ext>
            </a:extLst>
          </p:cNvPr>
          <p:cNvGrpSpPr/>
          <p:nvPr/>
        </p:nvGrpSpPr>
        <p:grpSpPr>
          <a:xfrm>
            <a:off x="3908934" y="3601340"/>
            <a:ext cx="240772" cy="215444"/>
            <a:chOff x="292829" y="1695755"/>
            <a:chExt cx="240772" cy="21544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A447C76-A623-47BE-8951-7AFF782D9BA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C5F747-52F4-41C9-AE4B-C0CF7A929A9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47E9EC-B563-4090-816E-9E55397B6393}"/>
              </a:ext>
            </a:extLst>
          </p:cNvPr>
          <p:cNvGrpSpPr/>
          <p:nvPr/>
        </p:nvGrpSpPr>
        <p:grpSpPr>
          <a:xfrm>
            <a:off x="4909847" y="3206978"/>
            <a:ext cx="240772" cy="215444"/>
            <a:chOff x="292829" y="1695755"/>
            <a:chExt cx="240772" cy="21544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33F2764-1B6C-4ACB-8AF1-1287C49DC7D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985088-EC86-45E3-822E-ED39ADE77BB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547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취업뉴스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SS-RC-07-00-02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취업 뉴스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취업 뉴스 기사를 클릭했을 때 나오는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2" y="1623343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83006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1041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기사 상세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3006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415033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취업뉴스 기사를 클릭 했을 때 나오는 화면이다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3A9CBC6-87DF-4157-A3E3-A22B3B57F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608" y="2645446"/>
            <a:ext cx="3180944" cy="352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50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SS-RC-07-00-03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채용공고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채용공고 화면 및 메뉴 설명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2" y="1623343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3761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982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키워드 및 기업명으로 검색하여 자신이 원하는 기업을 찾을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01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카테고리 별로 취업 공고를 확인할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01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대기업만 따로 모아둔 카드 슬라이더 리스트다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701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중견 기업만 따로 모아둔 카드 슬라이더 리스트다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3761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68809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채용공고 화면 페이지 이다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검색창을 통하여 키워드와 기업명을 클릭할 수 있으며 카테고리를 통하여 자신이 원하는 직업을 선택할 수 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대기업과 중견기업 만 따로 카드리스트 형식으로 출력한다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EE04E46-0A78-443E-A9D8-3B40E145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45" y="2619871"/>
            <a:ext cx="4583430" cy="353327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367682-0C5D-4E09-AB9E-87E4256ABFE7}"/>
              </a:ext>
            </a:extLst>
          </p:cNvPr>
          <p:cNvGrpSpPr/>
          <p:nvPr/>
        </p:nvGrpSpPr>
        <p:grpSpPr>
          <a:xfrm>
            <a:off x="5855228" y="2908756"/>
            <a:ext cx="240772" cy="215444"/>
            <a:chOff x="292829" y="1695755"/>
            <a:chExt cx="240772" cy="21544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F560ED-BAB9-4FE7-9307-F674C978FA9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89DC40-8077-4340-8446-88B561E170C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8C0E0A-0E98-4358-921B-85D809BCC5D8}"/>
              </a:ext>
            </a:extLst>
          </p:cNvPr>
          <p:cNvGrpSpPr/>
          <p:nvPr/>
        </p:nvGrpSpPr>
        <p:grpSpPr>
          <a:xfrm>
            <a:off x="2692046" y="3447970"/>
            <a:ext cx="240772" cy="215444"/>
            <a:chOff x="292829" y="1695755"/>
            <a:chExt cx="240772" cy="21544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E2338BC-829C-4105-9268-4EA5F430B8A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D9B699-1402-4F58-A2F9-E53FE300D8E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1CE4EDF-0CBD-4ED0-BA0E-857E3C11F090}"/>
              </a:ext>
            </a:extLst>
          </p:cNvPr>
          <p:cNvGrpSpPr/>
          <p:nvPr/>
        </p:nvGrpSpPr>
        <p:grpSpPr>
          <a:xfrm>
            <a:off x="3196871" y="4180511"/>
            <a:ext cx="240772" cy="215444"/>
            <a:chOff x="292829" y="1695755"/>
            <a:chExt cx="240772" cy="21544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5DE16C6-0EF0-45AC-B2A4-432AAACB408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B0BEDE-0D07-4ED5-8E18-1BC4AD08B0A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73FD97-C609-45A6-9F92-8487352A5A01}"/>
              </a:ext>
            </a:extLst>
          </p:cNvPr>
          <p:cNvGrpSpPr/>
          <p:nvPr/>
        </p:nvGrpSpPr>
        <p:grpSpPr>
          <a:xfrm>
            <a:off x="3196871" y="5126935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9B33CD0-0E05-49A6-9542-355C0CF5E7FD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2164B0-D48B-42C2-ADDA-FE5660E1360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044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SS-RC-07-00-04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채용공고 목록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삼성이란 키워드로 검색 시 나오는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2" y="1623343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813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1388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채용공고 목록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813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906746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채용공고 화면에서 삼성이라는 키워드로 검색 시 나오는 화면이다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367682-0C5D-4E09-AB9E-87E4256ABFE7}"/>
              </a:ext>
            </a:extLst>
          </p:cNvPr>
          <p:cNvGrpSpPr/>
          <p:nvPr/>
        </p:nvGrpSpPr>
        <p:grpSpPr>
          <a:xfrm>
            <a:off x="5855228" y="2908756"/>
            <a:ext cx="240772" cy="215444"/>
            <a:chOff x="292829" y="1695755"/>
            <a:chExt cx="240772" cy="21544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F560ED-BAB9-4FE7-9307-F674C978FA9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89DC40-8077-4340-8446-88B561E170C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144825E-D92F-46CB-A934-BFFE03BF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47" y="2677426"/>
            <a:ext cx="4810125" cy="1038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82ADE6-4EFB-4EAD-A5FC-B43AB8D04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246" y="3902771"/>
            <a:ext cx="4810125" cy="22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4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19" y="5758271"/>
            <a:ext cx="3428951" cy="466718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6871053" y="3413555"/>
            <a:ext cx="1101736" cy="116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이메일 인증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962525" y="3414117"/>
            <a:ext cx="1101736" cy="11674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핸드폰 인증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7788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SS-RC-01-00-06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공통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비밀번호 찾기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이메일 인증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2726"/>
              </p:ext>
            </p:extLst>
          </p:nvPr>
        </p:nvGraphicFramePr>
        <p:xfrm>
          <a:off x="9268691" y="0"/>
          <a:ext cx="2923310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75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6855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 버튼을 클릭한다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비밀번호 찾기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찾기를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인증 선택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핸드폰 인증을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이메일 인증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인증번호 입력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인증번호를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4572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28599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비밀번호를 찾기 위해 핸드폰 인증과 이메일 인증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둘 중 하나를 선택하여 인증 절차를 진행하여 인증번호를 입력하는 화면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4" y="3065077"/>
            <a:ext cx="2971789" cy="369002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565511" y="1231769"/>
            <a:ext cx="3735369" cy="17209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629381" y="5476875"/>
            <a:ext cx="3494889" cy="3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28967" y="1293153"/>
            <a:ext cx="310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 </a:t>
            </a:r>
            <a:r>
              <a:rPr lang="ko-KR" altLang="en-US" dirty="0"/>
              <a:t>혹은 비밀번호 찾기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5380" y="1852906"/>
            <a:ext cx="28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0268" y="6144938"/>
            <a:ext cx="701131" cy="36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54943" y="982251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75379" y="2356767"/>
            <a:ext cx="28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찾기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4792" y="2346402"/>
            <a:ext cx="5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77294" y="3203444"/>
            <a:ext cx="3723534" cy="1587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064261" y="2972030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79415" y="3241509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05890" y="5041769"/>
            <a:ext cx="3547647" cy="1444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316508" y="479446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38059" y="5825289"/>
            <a:ext cx="136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인증번호 입력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28967" y="5133975"/>
            <a:ext cx="310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인증번호 입력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3542" y="6208754"/>
            <a:ext cx="3616742" cy="19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</a:rPr>
              <a:t>로그인 상태 유지하기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94756" y="6261721"/>
            <a:ext cx="151898" cy="53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/>
          </a:p>
        </p:txBody>
      </p:sp>
      <p:sp>
        <p:nvSpPr>
          <p:cNvPr id="38" name="TextBox 37"/>
          <p:cNvSpPr txBox="1"/>
          <p:nvPr/>
        </p:nvSpPr>
        <p:spPr>
          <a:xfrm>
            <a:off x="6433195" y="5758676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❽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6" y="1600175"/>
            <a:ext cx="4351074" cy="292980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11399" y="1570488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</p:txBody>
      </p:sp>
    </p:spTree>
    <p:extLst>
      <p:ext uri="{BB962C8B-B14F-4D97-AF65-F5344CB8AC3E}">
        <p14:creationId xmlns:p14="http://schemas.microsoft.com/office/powerpoint/2010/main" val="2897851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SS-RC-07-00-05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채용공고 조회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2" y="1613818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0510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1471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근무지역 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희망직종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희망임금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학력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경력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우대조건 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검색 키워드 를 제공하여 회원이 조건 검색하여 공고문을 출력할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1144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카테고리별로 선택할 수 있으며 마감일 인기순으로 조회할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0510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025516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채용공고 화면에서 키워드로 검색하거나 카테고리를 클릭 했을 때 나오는 화면이다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검색 정보를 선택하여 검색결과 더 정확하게 알 수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기업 기준에 따라 분류하는 카테고리가 있으며 마감일순 인기순으로 조회할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992EDC-AEA4-43B3-9480-FEAC59B719BB}"/>
              </a:ext>
            </a:extLst>
          </p:cNvPr>
          <p:cNvGrpSpPr/>
          <p:nvPr/>
        </p:nvGrpSpPr>
        <p:grpSpPr>
          <a:xfrm>
            <a:off x="7033508" y="2547546"/>
            <a:ext cx="240772" cy="215444"/>
            <a:chOff x="292829" y="1695755"/>
            <a:chExt cx="240772" cy="21544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BCA595D-7920-43E9-9F66-D88E50EA8E1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21DC19-A5B9-4933-A655-4EEC006BF97F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2EC3736-E7B4-45B9-8764-B110AE69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6" y="4239222"/>
            <a:ext cx="5142423" cy="181195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BFEA75-D390-4B50-8A1B-17D26BC25894}"/>
              </a:ext>
            </a:extLst>
          </p:cNvPr>
          <p:cNvGrpSpPr/>
          <p:nvPr/>
        </p:nvGrpSpPr>
        <p:grpSpPr>
          <a:xfrm>
            <a:off x="7123897" y="4207700"/>
            <a:ext cx="240772" cy="215444"/>
            <a:chOff x="292829" y="1695755"/>
            <a:chExt cx="240772" cy="21544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A4D3063-27C9-47AE-8726-5D05011D748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3D619-FA39-433A-AC5D-83D75220574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0A04476-7B2F-42F2-AAD2-F1087A40D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540" y="2765434"/>
            <a:ext cx="5232813" cy="12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57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SS-RC-07-00-06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채용공고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채용공고 클릭 시 나오는 화면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2" y="1613818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291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17476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채용공고 상세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291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64592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채용공고문을 클릭했을 때 나오는 화면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5681600-0F59-4254-B51B-9376D68C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27" y="2628900"/>
            <a:ext cx="3312948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02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정보게시판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SS-RC-07-00-07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정보게시판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정보게시판 클릭 시 나오는 화면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2" y="1613818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528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46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게시판의 내용들은 카드형 리스트로 출력된다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46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페이징</a:t>
                      </a:r>
                      <a:r>
                        <a:rPr lang="ko-KR" altLang="en-US" sz="1200" dirty="0"/>
                        <a:t> 처리를 하여 페이지당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개 게시판 글만 보여지게 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46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검색창을 통해 자신이 원하는 정보를 찾을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746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글쓰기 버튼을 통해 자신이 알고있는 정보를 작성 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528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76431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정보 게시판을 클릭했을 때 나오는 화면이다 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정보들은 카드형 리스트로 출력된다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검색창을 통하여 원하는 정보를 검색할 수 있고 글쓰기를 통해 자신이 알고있는 글을 추가할 수 가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F489879-9CB5-49C3-BD79-A24A13BA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826" y="2680517"/>
            <a:ext cx="4082903" cy="30952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002B255-1FF0-4D56-9DAF-361C5C55F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14" y="5991225"/>
            <a:ext cx="3514725" cy="30259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9160B6A-31A0-4C3A-AB88-FFA04B672DA6}"/>
              </a:ext>
            </a:extLst>
          </p:cNvPr>
          <p:cNvGrpSpPr/>
          <p:nvPr/>
        </p:nvGrpSpPr>
        <p:grpSpPr>
          <a:xfrm>
            <a:off x="4109333" y="2823771"/>
            <a:ext cx="240772" cy="215444"/>
            <a:chOff x="292829" y="1695755"/>
            <a:chExt cx="240772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493D097-F873-46EF-BAD4-348AF1ADB6A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350EA-7CFF-491D-97D3-356FED09ADD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BA4540-5837-4C64-9419-996426CDA7B8}"/>
              </a:ext>
            </a:extLst>
          </p:cNvPr>
          <p:cNvGrpSpPr/>
          <p:nvPr/>
        </p:nvGrpSpPr>
        <p:grpSpPr>
          <a:xfrm>
            <a:off x="6100580" y="5955652"/>
            <a:ext cx="240772" cy="215444"/>
            <a:chOff x="292829" y="1695755"/>
            <a:chExt cx="240772" cy="2154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BB56ADA-602B-44F7-9A7A-432C7C062604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FB53D8-8857-481F-B8C4-49F559BC05D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DD5E2C8-46FE-467F-9B69-E6164139D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863695" y="5825287"/>
            <a:ext cx="2324078" cy="16593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9E8D47-606C-4623-A5D6-3B8E47714794}"/>
              </a:ext>
            </a:extLst>
          </p:cNvPr>
          <p:cNvGrpSpPr/>
          <p:nvPr/>
        </p:nvGrpSpPr>
        <p:grpSpPr>
          <a:xfrm>
            <a:off x="6040126" y="5705802"/>
            <a:ext cx="240772" cy="215444"/>
            <a:chOff x="292829" y="1695755"/>
            <a:chExt cx="240772" cy="21544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FB235C5-BF82-454D-981C-52DEC6BCB07F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222989-2D5E-441B-8091-B7AB6A966C17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6" name="사각형: 둥근 모서리 5">
            <a:extLst>
              <a:ext uri="{FF2B5EF4-FFF2-40B4-BE49-F238E27FC236}">
                <a16:creationId xmlns:a16="http://schemas.microsoft.com/office/drawing/2014/main" id="{06845093-1DC3-4125-9559-E9E1FC1B5831}"/>
              </a:ext>
            </a:extLst>
          </p:cNvPr>
          <p:cNvSpPr/>
          <p:nvPr/>
        </p:nvSpPr>
        <p:spPr>
          <a:xfrm>
            <a:off x="6467588" y="5753981"/>
            <a:ext cx="566701" cy="2154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글쓰기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EA4442-9033-411F-8F7E-11B19F44127F}"/>
              </a:ext>
            </a:extLst>
          </p:cNvPr>
          <p:cNvGrpSpPr/>
          <p:nvPr/>
        </p:nvGrpSpPr>
        <p:grpSpPr>
          <a:xfrm>
            <a:off x="6915012" y="5643651"/>
            <a:ext cx="240772" cy="215444"/>
            <a:chOff x="292829" y="1695755"/>
            <a:chExt cx="240772" cy="21544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3DCC979-0215-4A4B-AC8C-3DF8EB95CE0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564DF9-6F67-418B-BBB2-6192878CAE40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879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정보게시판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SS-RC-07-00-08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정보게시판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정보게시판 글쓰기 버튼 클릭 시 나오는 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2" y="1613818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7093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947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글 추가 확인버튼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9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글 추가 취소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093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54680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정보게시판에서 글쓰기 버튼을 클릭했을 때 나오는 창이다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정보를 입력한후 확인버튼을 클릭하면 게시판에 글이 추가가 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F489879-9CB5-49C3-BD79-A24A13BA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826" y="2680517"/>
            <a:ext cx="4082903" cy="30952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002B255-1FF0-4D56-9DAF-361C5C55F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14" y="5991225"/>
            <a:ext cx="3514725" cy="30259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9160B6A-31A0-4C3A-AB88-FFA04B672DA6}"/>
              </a:ext>
            </a:extLst>
          </p:cNvPr>
          <p:cNvGrpSpPr/>
          <p:nvPr/>
        </p:nvGrpSpPr>
        <p:grpSpPr>
          <a:xfrm>
            <a:off x="4109333" y="2823771"/>
            <a:ext cx="240772" cy="215444"/>
            <a:chOff x="292829" y="1695755"/>
            <a:chExt cx="240772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493D097-F873-46EF-BAD4-348AF1ADB6A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350EA-7CFF-491D-97D3-356FED09ADD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DD5E2C8-46FE-467F-9B69-E6164139D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863695" y="5825287"/>
            <a:ext cx="2324078" cy="165938"/>
          </a:xfrm>
          <a:prstGeom prst="rect">
            <a:avLst/>
          </a:prstGeom>
        </p:spPr>
      </p:pic>
      <p:sp>
        <p:nvSpPr>
          <p:cNvPr id="26" name="사각형: 둥근 모서리 5">
            <a:extLst>
              <a:ext uri="{FF2B5EF4-FFF2-40B4-BE49-F238E27FC236}">
                <a16:creationId xmlns:a16="http://schemas.microsoft.com/office/drawing/2014/main" id="{06845093-1DC3-4125-9559-E9E1FC1B5831}"/>
              </a:ext>
            </a:extLst>
          </p:cNvPr>
          <p:cNvSpPr/>
          <p:nvPr/>
        </p:nvSpPr>
        <p:spPr>
          <a:xfrm>
            <a:off x="6467588" y="5753981"/>
            <a:ext cx="566701" cy="2154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글쓰기</a:t>
            </a:r>
          </a:p>
        </p:txBody>
      </p:sp>
      <p:sp>
        <p:nvSpPr>
          <p:cNvPr id="21" name="사각형: 둥근 모서리 5">
            <a:extLst>
              <a:ext uri="{FF2B5EF4-FFF2-40B4-BE49-F238E27FC236}">
                <a16:creationId xmlns:a16="http://schemas.microsoft.com/office/drawing/2014/main" id="{743D26EE-1B32-44A5-B025-C7B4AF5229A0}"/>
              </a:ext>
            </a:extLst>
          </p:cNvPr>
          <p:cNvSpPr/>
          <p:nvPr/>
        </p:nvSpPr>
        <p:spPr>
          <a:xfrm>
            <a:off x="3635733" y="2631112"/>
            <a:ext cx="2638903" cy="322798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074EB1-3C0B-4A79-A203-950AF8A69926}"/>
              </a:ext>
            </a:extLst>
          </p:cNvPr>
          <p:cNvSpPr txBox="1"/>
          <p:nvPr/>
        </p:nvSpPr>
        <p:spPr>
          <a:xfrm>
            <a:off x="3787752" y="2836568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글 제목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325EE3-5F65-47C8-96A0-748C687075AA}"/>
              </a:ext>
            </a:extLst>
          </p:cNvPr>
          <p:cNvSpPr txBox="1"/>
          <p:nvPr/>
        </p:nvSpPr>
        <p:spPr>
          <a:xfrm>
            <a:off x="3798032" y="311157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카테고리 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002388-E1C8-44C8-8AC5-3142D34EB7FC}"/>
              </a:ext>
            </a:extLst>
          </p:cNvPr>
          <p:cNvSpPr txBox="1"/>
          <p:nvPr/>
        </p:nvSpPr>
        <p:spPr>
          <a:xfrm>
            <a:off x="3808588" y="338657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첨부파일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767B08-4F5A-40ED-AD65-03D78AB07ED8}"/>
              </a:ext>
            </a:extLst>
          </p:cNvPr>
          <p:cNvSpPr txBox="1"/>
          <p:nvPr/>
        </p:nvSpPr>
        <p:spPr>
          <a:xfrm>
            <a:off x="3814114" y="364813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이미지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E4354F-60CC-4A38-BAD6-A350B64E3200}"/>
              </a:ext>
            </a:extLst>
          </p:cNvPr>
          <p:cNvSpPr txBox="1"/>
          <p:nvPr/>
        </p:nvSpPr>
        <p:spPr>
          <a:xfrm>
            <a:off x="3832204" y="3928197"/>
            <a:ext cx="785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내용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EFF934-0889-4F65-90BD-B2F855A9B558}"/>
              </a:ext>
            </a:extLst>
          </p:cNvPr>
          <p:cNvSpPr/>
          <p:nvPr/>
        </p:nvSpPr>
        <p:spPr>
          <a:xfrm>
            <a:off x="3863694" y="4294265"/>
            <a:ext cx="2232305" cy="122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5">
            <a:extLst>
              <a:ext uri="{FF2B5EF4-FFF2-40B4-BE49-F238E27FC236}">
                <a16:creationId xmlns:a16="http://schemas.microsoft.com/office/drawing/2014/main" id="{F01850DA-C315-421F-B72E-2187DB0E7CC8}"/>
              </a:ext>
            </a:extLst>
          </p:cNvPr>
          <p:cNvSpPr/>
          <p:nvPr/>
        </p:nvSpPr>
        <p:spPr>
          <a:xfrm>
            <a:off x="5076745" y="5573381"/>
            <a:ext cx="566701" cy="2154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  <a:endParaRPr lang="ko-KR" altLang="en-US" sz="900" dirty="0"/>
          </a:p>
        </p:txBody>
      </p: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44DB11FB-582D-4656-8504-000A1D379FBD}"/>
              </a:ext>
            </a:extLst>
          </p:cNvPr>
          <p:cNvSpPr/>
          <p:nvPr/>
        </p:nvSpPr>
        <p:spPr>
          <a:xfrm>
            <a:off x="5676824" y="5573381"/>
            <a:ext cx="566701" cy="2154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취소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14BD1E2-F2B0-4642-B0C0-D63A45A9F75D}"/>
              </a:ext>
            </a:extLst>
          </p:cNvPr>
          <p:cNvGrpSpPr/>
          <p:nvPr/>
        </p:nvGrpSpPr>
        <p:grpSpPr>
          <a:xfrm>
            <a:off x="4963213" y="5491221"/>
            <a:ext cx="240772" cy="215444"/>
            <a:chOff x="292829" y="1695755"/>
            <a:chExt cx="240772" cy="21544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DA7D1AC-5A2E-44C1-AF31-7D2D40AEF474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BDA6A4-6040-4220-8C8F-797F4D0552E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80F0FCA-AA56-4E70-BAB2-446DDF0DC2FA}"/>
              </a:ext>
            </a:extLst>
          </p:cNvPr>
          <p:cNvGrpSpPr/>
          <p:nvPr/>
        </p:nvGrpSpPr>
        <p:grpSpPr>
          <a:xfrm>
            <a:off x="5556438" y="5491221"/>
            <a:ext cx="240772" cy="215444"/>
            <a:chOff x="292829" y="1695755"/>
            <a:chExt cx="240772" cy="215444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43C74DA-E37F-4100-9FA8-379AC8868B7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38E52E-0CFA-403A-A8C5-C0B50C71EB8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CECEE2-9678-4C20-AD87-AC14167EF2B1}"/>
              </a:ext>
            </a:extLst>
          </p:cNvPr>
          <p:cNvSpPr/>
          <p:nvPr/>
        </p:nvSpPr>
        <p:spPr>
          <a:xfrm>
            <a:off x="4534996" y="2864776"/>
            <a:ext cx="1384581" cy="2062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DDBA4B8-BC34-4D92-8EFD-3D7FCD202768}"/>
              </a:ext>
            </a:extLst>
          </p:cNvPr>
          <p:cNvSpPr/>
          <p:nvPr/>
        </p:nvSpPr>
        <p:spPr>
          <a:xfrm>
            <a:off x="4617997" y="3142218"/>
            <a:ext cx="1384581" cy="2062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50AD244-4BB4-4DA2-BF14-401AEECD58DF}"/>
              </a:ext>
            </a:extLst>
          </p:cNvPr>
          <p:cNvSpPr/>
          <p:nvPr/>
        </p:nvSpPr>
        <p:spPr>
          <a:xfrm>
            <a:off x="4672853" y="3408663"/>
            <a:ext cx="692292" cy="182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D6E341-5106-42A4-A3DC-E2236AC204EA}"/>
              </a:ext>
            </a:extLst>
          </p:cNvPr>
          <p:cNvSpPr/>
          <p:nvPr/>
        </p:nvSpPr>
        <p:spPr>
          <a:xfrm>
            <a:off x="4470574" y="3675653"/>
            <a:ext cx="692291" cy="194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B65187B4-F241-4191-925C-AC9ED12296A3}"/>
              </a:ext>
            </a:extLst>
          </p:cNvPr>
          <p:cNvSpPr/>
          <p:nvPr/>
        </p:nvSpPr>
        <p:spPr>
          <a:xfrm>
            <a:off x="5776650" y="3178222"/>
            <a:ext cx="205368" cy="152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337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자유게시판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SS-RC-07-00-09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자유게시판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자유게시판 클릭 시 나오는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3" y="1591932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153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943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제목을 클릭 시 글 상세보기를 할 수가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19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글쓰기 버튼을 클릭 시 글을 추가할 수 있는 페이지로 간다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81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검색창을 통해 자신이 원하는 정보를 찾을 수 가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153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07697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자유게시판을 클릭했을 때 나오는 화면이다 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제목을 누르면 상세보기 페이지가 나오며 글쓰기를 통해 글을 추가할 수 가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4957052-C74A-4B79-909C-90C97432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14" y="4975339"/>
            <a:ext cx="3514725" cy="3025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7F5A05-C39F-4A57-AD72-3E790267C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472306" y="4691266"/>
            <a:ext cx="2324078" cy="165938"/>
          </a:xfrm>
          <a:prstGeom prst="rect">
            <a:avLst/>
          </a:prstGeom>
        </p:spPr>
      </p:pic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6A04053B-7093-4408-9618-AEFF959430D9}"/>
              </a:ext>
            </a:extLst>
          </p:cNvPr>
          <p:cNvSpPr/>
          <p:nvPr/>
        </p:nvSpPr>
        <p:spPr>
          <a:xfrm>
            <a:off x="6618930" y="4660334"/>
            <a:ext cx="566701" cy="2154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글쓰기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83D5E8-B931-473B-A5C9-10A06E934C99}"/>
              </a:ext>
            </a:extLst>
          </p:cNvPr>
          <p:cNvCxnSpPr/>
          <p:nvPr/>
        </p:nvCxnSpPr>
        <p:spPr>
          <a:xfrm>
            <a:off x="1230745" y="2823789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389FA5-0FDB-4275-B4D5-9377170C770B}"/>
              </a:ext>
            </a:extLst>
          </p:cNvPr>
          <p:cNvCxnSpPr/>
          <p:nvPr/>
        </p:nvCxnSpPr>
        <p:spPr>
          <a:xfrm>
            <a:off x="1230745" y="3157164"/>
            <a:ext cx="711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8D4DB9-2C8C-44A3-BC97-E4D1101053DD}"/>
              </a:ext>
            </a:extLst>
          </p:cNvPr>
          <p:cNvSpPr txBox="1"/>
          <p:nvPr/>
        </p:nvSpPr>
        <p:spPr>
          <a:xfrm>
            <a:off x="1293087" y="2884198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번호                           제목                                        아이디 </a:t>
            </a:r>
            <a:r>
              <a:rPr lang="en-US" altLang="ko-KR" sz="1050" dirty="0"/>
              <a:t>                      </a:t>
            </a:r>
            <a:r>
              <a:rPr lang="ko-KR" altLang="en-US" sz="1050" dirty="0"/>
              <a:t>날짜                  조회                    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823CFB2-6CF8-436F-A622-E755FF244F18}"/>
              </a:ext>
            </a:extLst>
          </p:cNvPr>
          <p:cNvCxnSpPr/>
          <p:nvPr/>
        </p:nvCxnSpPr>
        <p:spPr>
          <a:xfrm>
            <a:off x="1221219" y="375363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987B4F-56DF-49CB-B6D2-DA83DEFBEB20}"/>
              </a:ext>
            </a:extLst>
          </p:cNvPr>
          <p:cNvSpPr txBox="1"/>
          <p:nvPr/>
        </p:nvSpPr>
        <p:spPr>
          <a:xfrm>
            <a:off x="1230745" y="3369002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  </a:t>
            </a:r>
            <a:r>
              <a:rPr lang="en-US" altLang="ko-KR" sz="1050" dirty="0"/>
              <a:t>1                </a:t>
            </a:r>
            <a:r>
              <a:rPr lang="ko-KR" altLang="en-US" sz="1050" dirty="0"/>
              <a:t>오늘은 </a:t>
            </a:r>
            <a:r>
              <a:rPr lang="ko-KR" altLang="en-US" sz="1050" dirty="0" err="1"/>
              <a:t>호텔델루나하는날</a:t>
            </a:r>
            <a:r>
              <a:rPr lang="ko-KR" altLang="en-US" sz="1050" dirty="0"/>
              <a:t>                           </a:t>
            </a:r>
            <a:r>
              <a:rPr lang="en-US" altLang="ko-KR" sz="1050" dirty="0"/>
              <a:t>KIM                       2019.08.01               8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9D3FF53-34F2-4FB8-AA4D-8249D52F6676}"/>
              </a:ext>
            </a:extLst>
          </p:cNvPr>
          <p:cNvCxnSpPr/>
          <p:nvPr/>
        </p:nvCxnSpPr>
        <p:spPr>
          <a:xfrm>
            <a:off x="1221219" y="4363236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20175-FB2D-4586-803F-E4DEEC3B90FE}"/>
              </a:ext>
            </a:extLst>
          </p:cNvPr>
          <p:cNvSpPr txBox="1"/>
          <p:nvPr/>
        </p:nvSpPr>
        <p:spPr>
          <a:xfrm>
            <a:off x="1211693" y="3898249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  </a:t>
            </a:r>
            <a:r>
              <a:rPr lang="en-US" altLang="ko-KR" sz="1050" dirty="0"/>
              <a:t>2                           </a:t>
            </a:r>
            <a:r>
              <a:rPr lang="ko-KR" altLang="en-US" sz="1050" dirty="0" err="1"/>
              <a:t>꿀잼</a:t>
            </a:r>
            <a:r>
              <a:rPr lang="ko-KR" altLang="en-US" sz="1050" dirty="0"/>
              <a:t>                                          </a:t>
            </a:r>
            <a:r>
              <a:rPr lang="en-US" altLang="ko-KR" sz="1050" dirty="0"/>
              <a:t>KIM                        2019.08.01              10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C94270-A0CA-4834-A81B-34C9C74348FD}"/>
              </a:ext>
            </a:extLst>
          </p:cNvPr>
          <p:cNvGrpSpPr/>
          <p:nvPr/>
        </p:nvGrpSpPr>
        <p:grpSpPr>
          <a:xfrm>
            <a:off x="3741151" y="3284483"/>
            <a:ext cx="240772" cy="215444"/>
            <a:chOff x="292829" y="1695755"/>
            <a:chExt cx="240772" cy="21544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B51CD65-D178-4A4C-BD98-3649AB5DE11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5A5D00-8E32-489D-8744-93B67B10A29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DE33FB1-08D1-47E0-B849-A0FD03F77438}"/>
              </a:ext>
            </a:extLst>
          </p:cNvPr>
          <p:cNvGrpSpPr/>
          <p:nvPr/>
        </p:nvGrpSpPr>
        <p:grpSpPr>
          <a:xfrm>
            <a:off x="7065245" y="4544402"/>
            <a:ext cx="240772" cy="215444"/>
            <a:chOff x="292829" y="1695755"/>
            <a:chExt cx="240772" cy="21544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C3067B3-91EB-434C-BEAC-33201BB12F8D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DE82C-5937-40A7-88C7-7BE056FC9660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9150F76-B652-4405-B4E4-2671DABFEFBD}"/>
              </a:ext>
            </a:extLst>
          </p:cNvPr>
          <p:cNvGrpSpPr/>
          <p:nvPr/>
        </p:nvGrpSpPr>
        <p:grpSpPr>
          <a:xfrm>
            <a:off x="5707882" y="4598076"/>
            <a:ext cx="240772" cy="215444"/>
            <a:chOff x="292829" y="1695755"/>
            <a:chExt cx="240772" cy="21544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4B4E77D-607E-46C8-A6F0-7CD0AA37BE6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1F2F7F-C164-4FA6-BB10-00B59B164D7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763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자유게시판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SS-RC-07-00-10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자유게시판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자유게시판 제목 클릭 시 나오는 상세화면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1" y="1582407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153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943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목록 버튼 클릭 시 목록으로 간다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19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등록버튼을 클릭 시 댓글이 추가된다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781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댓글을 삭제할 수 있다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6153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07697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자유게시판을 제목을 클릭했을 때 나오는 페이지 화면이다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글내용이 담겨져 있으며 하단에 댓글을 조회 추가 삭제할 수 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6A04053B-7093-4408-9618-AEFF959430D9}"/>
              </a:ext>
            </a:extLst>
          </p:cNvPr>
          <p:cNvSpPr/>
          <p:nvPr/>
        </p:nvSpPr>
        <p:spPr>
          <a:xfrm>
            <a:off x="7264897" y="2953569"/>
            <a:ext cx="566701" cy="2154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D4DB9-2C8C-44A3-BC97-E4D1101053DD}"/>
              </a:ext>
            </a:extLst>
          </p:cNvPr>
          <p:cNvSpPr txBox="1"/>
          <p:nvPr/>
        </p:nvSpPr>
        <p:spPr>
          <a:xfrm>
            <a:off x="1293087" y="2884198"/>
            <a:ext cx="69682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오늘은 </a:t>
            </a:r>
            <a:r>
              <a:rPr lang="ko-KR" altLang="en-US" sz="1050" dirty="0" err="1"/>
              <a:t>호텔델루나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하는날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dirty="0"/>
              <a:t>작성자 </a:t>
            </a:r>
            <a:r>
              <a:rPr lang="en-US" altLang="ko-KR" sz="1050" dirty="0"/>
              <a:t>KIM(192.121.121.*)    2019-08-01    </a:t>
            </a:r>
            <a:r>
              <a:rPr lang="ko-KR" altLang="en-US" sz="1050" dirty="0"/>
              <a:t>조회 </a:t>
            </a:r>
            <a:r>
              <a:rPr lang="en-US" altLang="ko-KR" sz="1050" dirty="0"/>
              <a:t>8</a:t>
            </a:r>
            <a:r>
              <a:rPr lang="ko-KR" altLang="en-US" sz="1050" dirty="0"/>
              <a:t>회 댓글 </a:t>
            </a:r>
            <a:r>
              <a:rPr lang="en-US" altLang="ko-KR" sz="1050" dirty="0"/>
              <a:t>0</a:t>
            </a:r>
            <a:endParaRPr lang="ko-KR" altLang="en-US" sz="105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823CFB2-6CF8-436F-A622-E755FF244F18}"/>
              </a:ext>
            </a:extLst>
          </p:cNvPr>
          <p:cNvCxnSpPr/>
          <p:nvPr/>
        </p:nvCxnSpPr>
        <p:spPr>
          <a:xfrm>
            <a:off x="1293087" y="3487455"/>
            <a:ext cx="711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A20175-FB2D-4586-803F-E4DEEC3B90FE}"/>
              </a:ext>
            </a:extLst>
          </p:cNvPr>
          <p:cNvSpPr txBox="1"/>
          <p:nvPr/>
        </p:nvSpPr>
        <p:spPr>
          <a:xfrm>
            <a:off x="1230743" y="3542837"/>
            <a:ext cx="6968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   </a:t>
            </a:r>
            <a:r>
              <a:rPr lang="ko-KR" altLang="en-US" sz="1050" dirty="0" err="1"/>
              <a:t>꿀잼</a:t>
            </a:r>
            <a:endParaRPr lang="en-US" altLang="ko-KR" sz="105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DE33FB1-08D1-47E0-B849-A0FD03F77438}"/>
              </a:ext>
            </a:extLst>
          </p:cNvPr>
          <p:cNvGrpSpPr/>
          <p:nvPr/>
        </p:nvGrpSpPr>
        <p:grpSpPr>
          <a:xfrm>
            <a:off x="7711212" y="2858022"/>
            <a:ext cx="240772" cy="215444"/>
            <a:chOff x="292829" y="1695755"/>
            <a:chExt cx="240772" cy="21544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C3067B3-91EB-434C-BEAC-33201BB12F8D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DE82C-5937-40A7-88C7-7BE056FC9660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F453CA-7939-4C7C-A2F4-E90C7A406D54}"/>
              </a:ext>
            </a:extLst>
          </p:cNvPr>
          <p:cNvSpPr txBox="1"/>
          <p:nvPr/>
        </p:nvSpPr>
        <p:spPr>
          <a:xfrm>
            <a:off x="1230741" y="4921694"/>
            <a:ext cx="69682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댓글 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dirty="0"/>
              <a:t>인정합니다       작성자 </a:t>
            </a:r>
            <a:r>
              <a:rPr lang="en-US" altLang="ko-KR" sz="1050" dirty="0"/>
              <a:t>KIM(192.121.121.*)    2019-08-07</a:t>
            </a:r>
            <a:endParaRPr lang="ko-KR" altLang="en-US" sz="105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BB6E525-CF00-4C1F-91E8-574BCC258F36}"/>
              </a:ext>
            </a:extLst>
          </p:cNvPr>
          <p:cNvSpPr/>
          <p:nvPr/>
        </p:nvSpPr>
        <p:spPr>
          <a:xfrm>
            <a:off x="1230743" y="4113299"/>
            <a:ext cx="5217682" cy="6497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5">
            <a:extLst>
              <a:ext uri="{FF2B5EF4-FFF2-40B4-BE49-F238E27FC236}">
                <a16:creationId xmlns:a16="http://schemas.microsoft.com/office/drawing/2014/main" id="{988FEE00-9A66-47F2-BABA-D4BF9C2BED6B}"/>
              </a:ext>
            </a:extLst>
          </p:cNvPr>
          <p:cNvSpPr/>
          <p:nvPr/>
        </p:nvSpPr>
        <p:spPr>
          <a:xfrm>
            <a:off x="6722814" y="4242962"/>
            <a:ext cx="1253707" cy="3941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등록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021F9A-1DB1-4DFC-9528-B2036BB1C355}"/>
              </a:ext>
            </a:extLst>
          </p:cNvPr>
          <p:cNvGrpSpPr/>
          <p:nvPr/>
        </p:nvGrpSpPr>
        <p:grpSpPr>
          <a:xfrm>
            <a:off x="7831598" y="4133637"/>
            <a:ext cx="240772" cy="215444"/>
            <a:chOff x="292829" y="1695755"/>
            <a:chExt cx="240772" cy="21544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D2D573E-773A-40CD-B231-11046254B97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546EBC-82BF-4AA2-B94B-883978B5E07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8" name="사각형: 둥근 모서리 5">
            <a:extLst>
              <a:ext uri="{FF2B5EF4-FFF2-40B4-BE49-F238E27FC236}">
                <a16:creationId xmlns:a16="http://schemas.microsoft.com/office/drawing/2014/main" id="{7E1EB3D3-E8BC-4B4B-8C04-05BC5F093F87}"/>
              </a:ext>
            </a:extLst>
          </p:cNvPr>
          <p:cNvSpPr/>
          <p:nvPr/>
        </p:nvSpPr>
        <p:spPr>
          <a:xfrm>
            <a:off x="4849087" y="5270760"/>
            <a:ext cx="456337" cy="1771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삭제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F6A05B8-5BC4-4949-A7F7-C7026EEBE206}"/>
              </a:ext>
            </a:extLst>
          </p:cNvPr>
          <p:cNvGrpSpPr/>
          <p:nvPr/>
        </p:nvGrpSpPr>
        <p:grpSpPr>
          <a:xfrm>
            <a:off x="5185038" y="5150883"/>
            <a:ext cx="240772" cy="215444"/>
            <a:chOff x="292829" y="1695755"/>
            <a:chExt cx="240772" cy="21544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EF65260-8723-4FA5-A117-2710A235FEA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333927-B7D2-4E2B-AB3E-95C4FDEC2FAF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875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/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자유게시판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/>
                        <a:t>SS-RC-07-00-11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2019-08-03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김승태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자유게시판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자유게시판 글쓰기 버튼 클릭 시 나오는 화면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29F743-B4EE-491A-8E42-F5DFCDCF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1" y="1582407"/>
            <a:ext cx="8414647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9D279F-8A68-4423-BB70-C55D3F6EE616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3245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33838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356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등록버튼을 클릭 시 게시글 이 추가된다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450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취소 버튼 클릭 시 자유게시판 목록으로 이동한다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33838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1691913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자유게시판을 글쓰기 버튼을 클릭했을 때 나오는 화면 페이지 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이미지와 첨부파일을 업로드 할 수 있으며 등록버튼 클릭 시 게시물이 추가 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8F6AB8E-AED2-4189-9CA4-D72799D43943}"/>
              </a:ext>
            </a:extLst>
          </p:cNvPr>
          <p:cNvSpPr txBox="1"/>
          <p:nvPr/>
        </p:nvSpPr>
        <p:spPr>
          <a:xfrm>
            <a:off x="1212347" y="2583701"/>
            <a:ext cx="13022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자유게시판 글쓰기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509C45-DE7A-4B0B-A34B-25C9A59FD4BC}"/>
              </a:ext>
            </a:extLst>
          </p:cNvPr>
          <p:cNvSpPr txBox="1"/>
          <p:nvPr/>
        </p:nvSpPr>
        <p:spPr>
          <a:xfrm>
            <a:off x="1212345" y="3257798"/>
            <a:ext cx="5783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34D4D4-9B25-46FD-9DD5-869191290687}"/>
              </a:ext>
            </a:extLst>
          </p:cNvPr>
          <p:cNvSpPr txBox="1"/>
          <p:nvPr/>
        </p:nvSpPr>
        <p:spPr>
          <a:xfrm>
            <a:off x="1212345" y="3508437"/>
            <a:ext cx="7021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이미지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6331E5-9B8A-45EE-8107-337F3F3C2A14}"/>
              </a:ext>
            </a:extLst>
          </p:cNvPr>
          <p:cNvSpPr txBox="1"/>
          <p:nvPr/>
        </p:nvSpPr>
        <p:spPr>
          <a:xfrm>
            <a:off x="1193292" y="3793939"/>
            <a:ext cx="826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첨부파일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641A01-ECD5-4335-99C8-5C8355C44827}"/>
              </a:ext>
            </a:extLst>
          </p:cNvPr>
          <p:cNvSpPr txBox="1"/>
          <p:nvPr/>
        </p:nvSpPr>
        <p:spPr>
          <a:xfrm>
            <a:off x="1193291" y="4050596"/>
            <a:ext cx="5783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내용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2EAD9E-421D-4CAD-9769-99DE22BEAC5E}"/>
              </a:ext>
            </a:extLst>
          </p:cNvPr>
          <p:cNvSpPr/>
          <p:nvPr/>
        </p:nvSpPr>
        <p:spPr>
          <a:xfrm>
            <a:off x="1304925" y="4304512"/>
            <a:ext cx="6057900" cy="1068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8749AB-E6F3-4ABE-BB0D-2DB392D7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94" y="3524228"/>
            <a:ext cx="2305050" cy="2476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8AF245-5566-4D20-BA3D-95D70C71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724" y="3802276"/>
            <a:ext cx="2305050" cy="247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683599-E21E-4CEA-B34C-CC6F68A7A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170" y="3235469"/>
            <a:ext cx="2924175" cy="257175"/>
          </a:xfrm>
          <a:prstGeom prst="rect">
            <a:avLst/>
          </a:prstGeom>
        </p:spPr>
      </p:pic>
      <p:sp>
        <p:nvSpPr>
          <p:cNvPr id="43" name="사각형: 둥근 모서리 5">
            <a:extLst>
              <a:ext uri="{FF2B5EF4-FFF2-40B4-BE49-F238E27FC236}">
                <a16:creationId xmlns:a16="http://schemas.microsoft.com/office/drawing/2014/main" id="{E769544C-5717-4E78-A3EB-C30B77872DAB}"/>
              </a:ext>
            </a:extLst>
          </p:cNvPr>
          <p:cNvSpPr/>
          <p:nvPr/>
        </p:nvSpPr>
        <p:spPr>
          <a:xfrm>
            <a:off x="5770314" y="5486761"/>
            <a:ext cx="1253707" cy="3941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등록</a:t>
            </a:r>
          </a:p>
        </p:txBody>
      </p:sp>
      <p:sp>
        <p:nvSpPr>
          <p:cNvPr id="44" name="사각형: 둥근 모서리 5">
            <a:extLst>
              <a:ext uri="{FF2B5EF4-FFF2-40B4-BE49-F238E27FC236}">
                <a16:creationId xmlns:a16="http://schemas.microsoft.com/office/drawing/2014/main" id="{9569BB68-598E-4B6A-88D9-F9D32ADC6524}"/>
              </a:ext>
            </a:extLst>
          </p:cNvPr>
          <p:cNvSpPr/>
          <p:nvPr/>
        </p:nvSpPr>
        <p:spPr>
          <a:xfrm>
            <a:off x="7122864" y="5486761"/>
            <a:ext cx="1253707" cy="3941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취소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8F05042-6B51-4AD8-A785-8D197D8CD757}"/>
              </a:ext>
            </a:extLst>
          </p:cNvPr>
          <p:cNvGrpSpPr/>
          <p:nvPr/>
        </p:nvGrpSpPr>
        <p:grpSpPr>
          <a:xfrm>
            <a:off x="6882092" y="5348511"/>
            <a:ext cx="240772" cy="215444"/>
            <a:chOff x="292829" y="1695755"/>
            <a:chExt cx="240772" cy="21544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19C7D20-BD3D-46B4-ACCC-8977DBA3766F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C19358-F229-4759-B015-6E4C809B363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8A3410C-E7D8-4A24-87BE-BF65AD615505}"/>
              </a:ext>
            </a:extLst>
          </p:cNvPr>
          <p:cNvGrpSpPr/>
          <p:nvPr/>
        </p:nvGrpSpPr>
        <p:grpSpPr>
          <a:xfrm>
            <a:off x="8233831" y="5348511"/>
            <a:ext cx="240772" cy="215444"/>
            <a:chOff x="292829" y="1695755"/>
            <a:chExt cx="240772" cy="21544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000A58C-4D53-49AA-8174-29008C59790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C1A495-25A3-4A25-AD57-CB09210023E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440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918054"/>
              </p:ext>
            </p:extLst>
          </p:nvPr>
        </p:nvGraphicFramePr>
        <p:xfrm>
          <a:off x="0" y="2031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고객센터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SS-RC-08-00-01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고객센터 메뉴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고객센터 메뉴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EA1C796-E5FE-48D3-AE18-6710D69FF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8" y="1623343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1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8341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101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고객센터 서브 버튼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마우스</a:t>
                      </a:r>
                      <a:r>
                        <a:rPr lang="ko-KR" altLang="en-US" sz="1050" baseline="0" dirty="0"/>
                        <a:t> </a:t>
                      </a:r>
                      <a:r>
                        <a:rPr lang="ko-KR" altLang="en-US" sz="1050" baseline="0" dirty="0" err="1"/>
                        <a:t>호버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효과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341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4170665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고객센터 메뉴에 마우스를 올려 놓으면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부 메뉴들이 출력된다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CCB4EDE-7895-4650-B8C8-4C1EB7BB20D6}"/>
              </a:ext>
            </a:extLst>
          </p:cNvPr>
          <p:cNvGrpSpPr/>
          <p:nvPr/>
        </p:nvGrpSpPr>
        <p:grpSpPr>
          <a:xfrm>
            <a:off x="5522290" y="2104567"/>
            <a:ext cx="240772" cy="215444"/>
            <a:chOff x="292829" y="1695755"/>
            <a:chExt cx="240772" cy="21544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037AFEA-9AF3-41FD-B770-4DEFEA452814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EED298-40DF-45C1-AFAF-B9EDA3601B95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566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48917"/>
              </p:ext>
            </p:extLst>
          </p:nvPr>
        </p:nvGraphicFramePr>
        <p:xfrm>
          <a:off x="0" y="2031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SS-RC-08-00-02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r>
                        <a:rPr lang="ko-KR" altLang="en-US" sz="1050" b="0" dirty="0"/>
                        <a:t> 목록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 </a:t>
                      </a:r>
                      <a:r>
                        <a:rPr lang="ko-KR" altLang="en-US" sz="1050" b="0" dirty="0"/>
                        <a:t>목록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443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82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자주 묻는 질문 목록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82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     </a:t>
                      </a:r>
                      <a:r>
                        <a:rPr lang="ko-KR" altLang="en-US" sz="1000" dirty="0"/>
                        <a:t>답변보기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743602"/>
                  </a:ext>
                </a:extLst>
              </a:tr>
              <a:tr h="782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검색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40548"/>
                  </a:ext>
                </a:extLst>
              </a:tr>
              <a:tr h="6443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22170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      </a:t>
                      </a:r>
                      <a:r>
                        <a:rPr lang="ko-KR" altLang="en-US" sz="1100" dirty="0"/>
                        <a:t>버튼 클릭 시 질문의 답변이 밑에 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내용 입력 후 검색 버튼 클릭 시 검색어에 맞는 목록이 출력된다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AFFFA-0B86-46BB-9E2E-FE618B053415}"/>
              </a:ext>
            </a:extLst>
          </p:cNvPr>
          <p:cNvSpPr txBox="1"/>
          <p:nvPr/>
        </p:nvSpPr>
        <p:spPr>
          <a:xfrm>
            <a:off x="1778795" y="2734517"/>
            <a:ext cx="75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egoe Script" panose="030B0504020000000003" pitchFamily="66" charset="0"/>
                <a:ea typeface="LG PC" panose="02030504000101010101" pitchFamily="18" charset="-127"/>
              </a:rPr>
              <a:t>FAQ</a:t>
            </a:r>
            <a:endParaRPr lang="ko-KR" altLang="en-US" sz="2000" b="1" dirty="0">
              <a:latin typeface="Segoe Script" panose="030B0504020000000003" pitchFamily="66" charset="0"/>
              <a:ea typeface="LG PC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01EA9-B592-4F67-813C-661954BBC172}"/>
              </a:ext>
            </a:extLst>
          </p:cNvPr>
          <p:cNvSpPr txBox="1"/>
          <p:nvPr/>
        </p:nvSpPr>
        <p:spPr>
          <a:xfrm>
            <a:off x="2050256" y="3401022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제작하는 방법은 어디에 있나요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051FE62D-C657-452C-ADA7-D2E13B4C1AF3}"/>
              </a:ext>
            </a:extLst>
          </p:cNvPr>
          <p:cNvSpPr/>
          <p:nvPr/>
        </p:nvSpPr>
        <p:spPr>
          <a:xfrm rot="5400000">
            <a:off x="6720631" y="3458024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59B7E9-AA9C-4AC1-B2DA-CB63CEC29A86}"/>
              </a:ext>
            </a:extLst>
          </p:cNvPr>
          <p:cNvCxnSpPr>
            <a:cxnSpLocks/>
          </p:cNvCxnSpPr>
          <p:nvPr/>
        </p:nvCxnSpPr>
        <p:spPr>
          <a:xfrm>
            <a:off x="1953482" y="3901421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24304D-DC8B-43CD-922B-B5AE051249F5}"/>
              </a:ext>
            </a:extLst>
          </p:cNvPr>
          <p:cNvSpPr txBox="1"/>
          <p:nvPr/>
        </p:nvSpPr>
        <p:spPr>
          <a:xfrm>
            <a:off x="2058074" y="4076959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 금액은 어디에 나와있나요</a:t>
            </a:r>
            <a:r>
              <a:rPr lang="en-US" altLang="ko-KR" sz="1200" dirty="0"/>
              <a:t>?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0406BB-278B-40DB-A84D-F4C5632F5076}"/>
              </a:ext>
            </a:extLst>
          </p:cNvPr>
          <p:cNvCxnSpPr>
            <a:cxnSpLocks/>
          </p:cNvCxnSpPr>
          <p:nvPr/>
        </p:nvCxnSpPr>
        <p:spPr>
          <a:xfrm>
            <a:off x="1961300" y="4541638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54AF2-7F05-44C4-8680-71C06E60BA18}"/>
              </a:ext>
            </a:extLst>
          </p:cNvPr>
          <p:cNvSpPr txBox="1"/>
          <p:nvPr/>
        </p:nvSpPr>
        <p:spPr>
          <a:xfrm>
            <a:off x="2050256" y="4766653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주문제작 기간은 얼마나 걸리나요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2404F3A-57DC-4F4B-8625-3056214D00E7}"/>
              </a:ext>
            </a:extLst>
          </p:cNvPr>
          <p:cNvCxnSpPr>
            <a:cxnSpLocks/>
          </p:cNvCxnSpPr>
          <p:nvPr/>
        </p:nvCxnSpPr>
        <p:spPr>
          <a:xfrm>
            <a:off x="1969118" y="5226092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2A5BFB-392E-4787-BA50-A749D21A3098}"/>
              </a:ext>
            </a:extLst>
          </p:cNvPr>
          <p:cNvSpPr txBox="1"/>
          <p:nvPr/>
        </p:nvSpPr>
        <p:spPr>
          <a:xfrm>
            <a:off x="2050256" y="5446180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환불은 가능한가요</a:t>
            </a:r>
            <a:r>
              <a:rPr lang="en-US" altLang="ko-KR" sz="1200" dirty="0"/>
              <a:t>?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E470924-B6B9-495F-98CB-0DED2736A58A}"/>
              </a:ext>
            </a:extLst>
          </p:cNvPr>
          <p:cNvCxnSpPr>
            <a:cxnSpLocks/>
          </p:cNvCxnSpPr>
          <p:nvPr/>
        </p:nvCxnSpPr>
        <p:spPr>
          <a:xfrm>
            <a:off x="1934346" y="5937388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A5EE232-FB46-4B79-91D0-9EDD9F93F223}"/>
              </a:ext>
            </a:extLst>
          </p:cNvPr>
          <p:cNvCxnSpPr>
            <a:cxnSpLocks/>
          </p:cNvCxnSpPr>
          <p:nvPr/>
        </p:nvCxnSpPr>
        <p:spPr>
          <a:xfrm>
            <a:off x="5932816" y="3149603"/>
            <a:ext cx="12553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A8AC535-0155-48FC-90FD-AB03E9B8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40" y="2935615"/>
            <a:ext cx="191466" cy="191466"/>
          </a:xfrm>
          <a:prstGeom prst="rect">
            <a:avLst/>
          </a:prstGeom>
        </p:spPr>
      </p:pic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26EDFE0E-DF85-44A1-812C-DF0556E6C75C}"/>
              </a:ext>
            </a:extLst>
          </p:cNvPr>
          <p:cNvSpPr/>
          <p:nvPr/>
        </p:nvSpPr>
        <p:spPr>
          <a:xfrm rot="5400000">
            <a:off x="6720630" y="4085203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ED37A204-2593-4E09-9AB4-7642232B32C9}"/>
              </a:ext>
            </a:extLst>
          </p:cNvPr>
          <p:cNvSpPr/>
          <p:nvPr/>
        </p:nvSpPr>
        <p:spPr>
          <a:xfrm rot="5400000">
            <a:off x="6720629" y="4801029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57DC50C1-0467-4078-9936-C85C2F2E0057}"/>
              </a:ext>
            </a:extLst>
          </p:cNvPr>
          <p:cNvSpPr/>
          <p:nvPr/>
        </p:nvSpPr>
        <p:spPr>
          <a:xfrm rot="5400000">
            <a:off x="6720629" y="5474063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5A2D326-30DA-4C4F-BA41-2D021EFC5E54}"/>
              </a:ext>
            </a:extLst>
          </p:cNvPr>
          <p:cNvGrpSpPr/>
          <p:nvPr/>
        </p:nvGrpSpPr>
        <p:grpSpPr>
          <a:xfrm>
            <a:off x="1658409" y="2565597"/>
            <a:ext cx="240772" cy="215444"/>
            <a:chOff x="292829" y="1695755"/>
            <a:chExt cx="240772" cy="21544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3A4431A-4F30-41E5-9CB4-37EF84DD964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D52471-34B0-45D3-B469-5BB03D4E6B8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59289A-B28C-4B89-8BD1-4BC2A36086F0}"/>
              </a:ext>
            </a:extLst>
          </p:cNvPr>
          <p:cNvGrpSpPr/>
          <p:nvPr/>
        </p:nvGrpSpPr>
        <p:grpSpPr>
          <a:xfrm>
            <a:off x="6466909" y="3284784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6EC2B75-FD29-4C05-AB1D-7915B82D3B2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87402C-3594-401A-8A32-38CDAAE6EBF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1D5A707-36A8-4CDF-9892-2C29A36556E0}"/>
              </a:ext>
            </a:extLst>
          </p:cNvPr>
          <p:cNvGrpSpPr/>
          <p:nvPr/>
        </p:nvGrpSpPr>
        <p:grpSpPr>
          <a:xfrm>
            <a:off x="7317851" y="2743475"/>
            <a:ext cx="240772" cy="215444"/>
            <a:chOff x="292829" y="1695755"/>
            <a:chExt cx="240772" cy="21544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294D942-C4A6-4782-BD20-8D805271F85F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CA55CE-E6EE-49E0-8F1B-FC4B0ECBBF8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3DFDC4AE-78A3-4805-8B47-AA00FE9C87B8}"/>
              </a:ext>
            </a:extLst>
          </p:cNvPr>
          <p:cNvSpPr/>
          <p:nvPr/>
        </p:nvSpPr>
        <p:spPr>
          <a:xfrm rot="5400000">
            <a:off x="9842448" y="1706336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4967CFCA-6712-41BE-A05A-8DB4FA28E4B1}"/>
              </a:ext>
            </a:extLst>
          </p:cNvPr>
          <p:cNvSpPr/>
          <p:nvPr/>
        </p:nvSpPr>
        <p:spPr>
          <a:xfrm rot="5400000">
            <a:off x="9386907" y="4797847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799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462684"/>
              </p:ext>
            </p:extLst>
          </p:nvPr>
        </p:nvGraphicFramePr>
        <p:xfrm>
          <a:off x="0" y="2031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SS-RC-08-00-03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r>
                        <a:rPr lang="ko-KR" altLang="en-US" sz="1050" b="0" dirty="0"/>
                        <a:t> 상세조회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 </a:t>
                      </a:r>
                      <a:r>
                        <a:rPr lang="ko-KR" altLang="en-US" sz="1050" b="0" dirty="0"/>
                        <a:t>상세조회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0"/>
          <a:ext cx="2923310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83486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1013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ko-KR" altLang="en-US" sz="1000" dirty="0"/>
                        <a:t>내용 접기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83486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417433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      </a:t>
                      </a:r>
                      <a:r>
                        <a:rPr lang="ko-KR" altLang="en-US" sz="1100" dirty="0"/>
                        <a:t>버튼 클릭 시 답변의 내용이 접힌다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AFFFA-0B86-46BB-9E2E-FE618B053415}"/>
              </a:ext>
            </a:extLst>
          </p:cNvPr>
          <p:cNvSpPr txBox="1"/>
          <p:nvPr/>
        </p:nvSpPr>
        <p:spPr>
          <a:xfrm>
            <a:off x="1778795" y="2734517"/>
            <a:ext cx="75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egoe Script" panose="030B0504020000000003" pitchFamily="66" charset="0"/>
                <a:ea typeface="LG PC" panose="02030504000101010101" pitchFamily="18" charset="-127"/>
              </a:rPr>
              <a:t>FAQ</a:t>
            </a:r>
            <a:endParaRPr lang="ko-KR" altLang="en-US" sz="2000" b="1" dirty="0">
              <a:latin typeface="Segoe Script" panose="030B0504020000000003" pitchFamily="66" charset="0"/>
              <a:ea typeface="LG PC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01EA9-B592-4F67-813C-661954BBC172}"/>
              </a:ext>
            </a:extLst>
          </p:cNvPr>
          <p:cNvSpPr txBox="1"/>
          <p:nvPr/>
        </p:nvSpPr>
        <p:spPr>
          <a:xfrm>
            <a:off x="2050256" y="3401022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제작하는 방법은 어디에 있나요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051FE62D-C657-452C-ADA7-D2E13B4C1AF3}"/>
              </a:ext>
            </a:extLst>
          </p:cNvPr>
          <p:cNvSpPr/>
          <p:nvPr/>
        </p:nvSpPr>
        <p:spPr>
          <a:xfrm rot="16200000">
            <a:off x="6616038" y="3354541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59B7E9-AA9C-4AC1-B2DA-CB63CEC29A86}"/>
              </a:ext>
            </a:extLst>
          </p:cNvPr>
          <p:cNvCxnSpPr>
            <a:cxnSpLocks/>
          </p:cNvCxnSpPr>
          <p:nvPr/>
        </p:nvCxnSpPr>
        <p:spPr>
          <a:xfrm>
            <a:off x="1856708" y="4851539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24304D-DC8B-43CD-922B-B5AE051249F5}"/>
              </a:ext>
            </a:extLst>
          </p:cNvPr>
          <p:cNvSpPr txBox="1"/>
          <p:nvPr/>
        </p:nvSpPr>
        <p:spPr>
          <a:xfrm>
            <a:off x="1953482" y="5056457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 금액은 어디에 나와있나요</a:t>
            </a:r>
            <a:r>
              <a:rPr lang="en-US" altLang="ko-KR" sz="1200" dirty="0"/>
              <a:t>?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0406BB-278B-40DB-A84D-F4C5632F5076}"/>
              </a:ext>
            </a:extLst>
          </p:cNvPr>
          <p:cNvCxnSpPr>
            <a:cxnSpLocks/>
          </p:cNvCxnSpPr>
          <p:nvPr/>
        </p:nvCxnSpPr>
        <p:spPr>
          <a:xfrm>
            <a:off x="1856708" y="5521136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A5EE232-FB46-4B79-91D0-9EDD9F93F223}"/>
              </a:ext>
            </a:extLst>
          </p:cNvPr>
          <p:cNvCxnSpPr>
            <a:cxnSpLocks/>
          </p:cNvCxnSpPr>
          <p:nvPr/>
        </p:nvCxnSpPr>
        <p:spPr>
          <a:xfrm>
            <a:off x="5932816" y="3149603"/>
            <a:ext cx="12553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A8AC535-0155-48FC-90FD-AB03E9B8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40" y="2935615"/>
            <a:ext cx="191466" cy="191466"/>
          </a:xfrm>
          <a:prstGeom prst="rect">
            <a:avLst/>
          </a:prstGeom>
        </p:spPr>
      </p:pic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26EDFE0E-DF85-44A1-812C-DF0556E6C75C}"/>
              </a:ext>
            </a:extLst>
          </p:cNvPr>
          <p:cNvSpPr/>
          <p:nvPr/>
        </p:nvSpPr>
        <p:spPr>
          <a:xfrm rot="5400000">
            <a:off x="6616038" y="5064701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5A2D326-30DA-4C4F-BA41-2D021EFC5E54}"/>
              </a:ext>
            </a:extLst>
          </p:cNvPr>
          <p:cNvGrpSpPr/>
          <p:nvPr/>
        </p:nvGrpSpPr>
        <p:grpSpPr>
          <a:xfrm>
            <a:off x="6378111" y="3259766"/>
            <a:ext cx="240772" cy="215444"/>
            <a:chOff x="292829" y="1695755"/>
            <a:chExt cx="240772" cy="21544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3A4431A-4F30-41E5-9CB4-37EF84DD964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D52471-34B0-45D3-B469-5BB03D4E6B8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A435C0-400B-45F9-A150-9A279DDF4BAC}"/>
              </a:ext>
            </a:extLst>
          </p:cNvPr>
          <p:cNvSpPr txBox="1"/>
          <p:nvPr/>
        </p:nvSpPr>
        <p:spPr>
          <a:xfrm>
            <a:off x="2213595" y="3892143"/>
            <a:ext cx="5043113" cy="6872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50" dirty="0"/>
              <a:t>제작 방법은 </a:t>
            </a:r>
            <a:r>
              <a:rPr lang="en-US" altLang="ko-KR" sz="1050" dirty="0"/>
              <a:t>INTRO</a:t>
            </a:r>
            <a:r>
              <a:rPr lang="ko-KR" altLang="en-US" sz="1050" dirty="0"/>
              <a:t>메뉴에 들어가시면 사용법에 자세한 설명과 영상이 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050" dirty="0"/>
              <a:t>참고하셔서 손쉬운 포트폴리오를 제작하세요</a:t>
            </a:r>
            <a:r>
              <a:rPr lang="en-US" altLang="ko-KR" sz="1050" dirty="0"/>
              <a:t>!</a:t>
            </a:r>
            <a:endParaRPr lang="ko-KR" altLang="en-US" sz="1050" dirty="0"/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739439D7-59FA-4B5D-8EFE-45C2180D588E}"/>
              </a:ext>
            </a:extLst>
          </p:cNvPr>
          <p:cNvSpPr/>
          <p:nvPr/>
        </p:nvSpPr>
        <p:spPr>
          <a:xfrm rot="16200000">
            <a:off x="9863882" y="1194087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화살표: 갈매기형 수장 43">
            <a:extLst>
              <a:ext uri="{FF2B5EF4-FFF2-40B4-BE49-F238E27FC236}">
                <a16:creationId xmlns:a16="http://schemas.microsoft.com/office/drawing/2014/main" id="{E0CFED4C-6DF2-4A31-A996-FB2E229CD42B}"/>
              </a:ext>
            </a:extLst>
          </p:cNvPr>
          <p:cNvSpPr/>
          <p:nvPr/>
        </p:nvSpPr>
        <p:spPr>
          <a:xfrm rot="16200000">
            <a:off x="9398473" y="4649876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3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16397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SS-RC-01-00-07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블랙리스트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45890"/>
              </p:ext>
            </p:extLst>
          </p:nvPr>
        </p:nvGraphicFramePr>
        <p:xfrm>
          <a:off x="9268691" y="-12700"/>
          <a:ext cx="2923310" cy="68580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70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8760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2753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 버튼을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버튼을 클릭한다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블랙리스트 알림 창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52753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63769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블랙리스트에 추가된 회원이 로그인 시 알림 창이 출력되는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206694"/>
            <a:ext cx="9051716" cy="505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5324" y="1589313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3" y="1352118"/>
            <a:ext cx="3855562" cy="5222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05931" y="1480498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76" y="2330260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7576" y="305665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14904" y="4103555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55885" y="5686029"/>
            <a:ext cx="2771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로그인 상태 유지하기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39474" y="5759257"/>
            <a:ext cx="156622" cy="130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5353050" y="2552700"/>
            <a:ext cx="3133725" cy="19201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353050" y="3000375"/>
            <a:ext cx="3133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57925" y="2600325"/>
            <a:ext cx="139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블랙리스트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03360" y="3000375"/>
            <a:ext cx="2828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블랙리스트 처리된 회원으로 기능이 제한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해제를 원하시면 고객센터 </a:t>
            </a:r>
            <a:r>
              <a:rPr lang="en-US" altLang="ko-KR" dirty="0"/>
              <a:t>042-369-369</a:t>
            </a:r>
            <a:r>
              <a:rPr lang="ko-KR" altLang="en-US" dirty="0"/>
              <a:t>로 문의 바랍니다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17926" y="2330260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</p:txBody>
      </p:sp>
    </p:spTree>
    <p:extLst>
      <p:ext uri="{BB962C8B-B14F-4D97-AF65-F5344CB8AC3E}">
        <p14:creationId xmlns:p14="http://schemas.microsoft.com/office/powerpoint/2010/main" val="827608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919805"/>
              </p:ext>
            </p:extLst>
          </p:nvPr>
        </p:nvGraphicFramePr>
        <p:xfrm>
          <a:off x="0" y="2031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r>
                        <a:rPr lang="ko-KR" altLang="en-US" sz="1050" b="0" dirty="0"/>
                        <a:t> 목록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 </a:t>
                      </a:r>
                      <a:r>
                        <a:rPr lang="ko-KR" altLang="en-US" sz="1050" b="0" dirty="0"/>
                        <a:t>목록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78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자주 묻는 질문 목록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     </a:t>
                      </a:r>
                      <a:r>
                        <a:rPr lang="ko-KR" altLang="en-US" sz="1000" dirty="0"/>
                        <a:t>답변보기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743602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검색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40548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작성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54356"/>
                  </a:ext>
                </a:extLst>
              </a:tr>
              <a:tr h="578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89174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      </a:t>
                      </a:r>
                      <a:r>
                        <a:rPr lang="ko-KR" altLang="en-US" sz="1100" dirty="0"/>
                        <a:t>버튼 클릭 시 질문의 답변이 밑에 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내용 입력 후 검색 버튼 클릭 시 검색어에 맞는 목록이 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작성 버튼 클릭 시 자주 묻는 질문 작성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AFFFA-0B86-46BB-9E2E-FE618B053415}"/>
              </a:ext>
            </a:extLst>
          </p:cNvPr>
          <p:cNvSpPr txBox="1"/>
          <p:nvPr/>
        </p:nvSpPr>
        <p:spPr>
          <a:xfrm>
            <a:off x="1778795" y="2734517"/>
            <a:ext cx="75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egoe Script" panose="030B0504020000000003" pitchFamily="66" charset="0"/>
                <a:ea typeface="LG PC" panose="02030504000101010101" pitchFamily="18" charset="-127"/>
              </a:rPr>
              <a:t>FAQ</a:t>
            </a:r>
            <a:endParaRPr lang="ko-KR" altLang="en-US" sz="2000" b="1" dirty="0">
              <a:latin typeface="Segoe Script" panose="030B0504020000000003" pitchFamily="66" charset="0"/>
              <a:ea typeface="LG PC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01EA9-B592-4F67-813C-661954BBC172}"/>
              </a:ext>
            </a:extLst>
          </p:cNvPr>
          <p:cNvSpPr txBox="1"/>
          <p:nvPr/>
        </p:nvSpPr>
        <p:spPr>
          <a:xfrm>
            <a:off x="2050256" y="3401022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제작하는 방법은 어디에 있나요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051FE62D-C657-452C-ADA7-D2E13B4C1AF3}"/>
              </a:ext>
            </a:extLst>
          </p:cNvPr>
          <p:cNvSpPr/>
          <p:nvPr/>
        </p:nvSpPr>
        <p:spPr>
          <a:xfrm rot="5400000">
            <a:off x="6720631" y="3458024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59B7E9-AA9C-4AC1-B2DA-CB63CEC29A86}"/>
              </a:ext>
            </a:extLst>
          </p:cNvPr>
          <p:cNvCxnSpPr>
            <a:cxnSpLocks/>
          </p:cNvCxnSpPr>
          <p:nvPr/>
        </p:nvCxnSpPr>
        <p:spPr>
          <a:xfrm>
            <a:off x="1953482" y="3901421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24304D-DC8B-43CD-922B-B5AE051249F5}"/>
              </a:ext>
            </a:extLst>
          </p:cNvPr>
          <p:cNvSpPr txBox="1"/>
          <p:nvPr/>
        </p:nvSpPr>
        <p:spPr>
          <a:xfrm>
            <a:off x="2058074" y="4076959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 금액은 어디에 나와있나요</a:t>
            </a:r>
            <a:r>
              <a:rPr lang="en-US" altLang="ko-KR" sz="1200" dirty="0"/>
              <a:t>?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0406BB-278B-40DB-A84D-F4C5632F5076}"/>
              </a:ext>
            </a:extLst>
          </p:cNvPr>
          <p:cNvCxnSpPr>
            <a:cxnSpLocks/>
          </p:cNvCxnSpPr>
          <p:nvPr/>
        </p:nvCxnSpPr>
        <p:spPr>
          <a:xfrm>
            <a:off x="1961300" y="4541638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54AF2-7F05-44C4-8680-71C06E60BA18}"/>
              </a:ext>
            </a:extLst>
          </p:cNvPr>
          <p:cNvSpPr txBox="1"/>
          <p:nvPr/>
        </p:nvSpPr>
        <p:spPr>
          <a:xfrm>
            <a:off x="2050256" y="4766653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주문제작 기간은 얼마나 걸리나요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2404F3A-57DC-4F4B-8625-3056214D00E7}"/>
              </a:ext>
            </a:extLst>
          </p:cNvPr>
          <p:cNvCxnSpPr>
            <a:cxnSpLocks/>
          </p:cNvCxnSpPr>
          <p:nvPr/>
        </p:nvCxnSpPr>
        <p:spPr>
          <a:xfrm>
            <a:off x="1969118" y="5226092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2A5BFB-392E-4787-BA50-A749D21A3098}"/>
              </a:ext>
            </a:extLst>
          </p:cNvPr>
          <p:cNvSpPr txBox="1"/>
          <p:nvPr/>
        </p:nvSpPr>
        <p:spPr>
          <a:xfrm>
            <a:off x="2050256" y="5446180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환불은 가능한가요</a:t>
            </a:r>
            <a:r>
              <a:rPr lang="en-US" altLang="ko-KR" sz="1200" dirty="0"/>
              <a:t>?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E470924-B6B9-495F-98CB-0DED2736A58A}"/>
              </a:ext>
            </a:extLst>
          </p:cNvPr>
          <p:cNvCxnSpPr>
            <a:cxnSpLocks/>
          </p:cNvCxnSpPr>
          <p:nvPr/>
        </p:nvCxnSpPr>
        <p:spPr>
          <a:xfrm>
            <a:off x="1934346" y="5937388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A5EE232-FB46-4B79-91D0-9EDD9F93F223}"/>
              </a:ext>
            </a:extLst>
          </p:cNvPr>
          <p:cNvCxnSpPr>
            <a:cxnSpLocks/>
          </p:cNvCxnSpPr>
          <p:nvPr/>
        </p:nvCxnSpPr>
        <p:spPr>
          <a:xfrm>
            <a:off x="5932816" y="3149603"/>
            <a:ext cx="12553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A8AC535-0155-48FC-90FD-AB03E9B8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40" y="2935615"/>
            <a:ext cx="191466" cy="191466"/>
          </a:xfrm>
          <a:prstGeom prst="rect">
            <a:avLst/>
          </a:prstGeom>
        </p:spPr>
      </p:pic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26EDFE0E-DF85-44A1-812C-DF0556E6C75C}"/>
              </a:ext>
            </a:extLst>
          </p:cNvPr>
          <p:cNvSpPr/>
          <p:nvPr/>
        </p:nvSpPr>
        <p:spPr>
          <a:xfrm rot="5400000">
            <a:off x="6720630" y="4085203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ED37A204-2593-4E09-9AB4-7642232B32C9}"/>
              </a:ext>
            </a:extLst>
          </p:cNvPr>
          <p:cNvSpPr/>
          <p:nvPr/>
        </p:nvSpPr>
        <p:spPr>
          <a:xfrm rot="5400000">
            <a:off x="6720629" y="4801029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57DC50C1-0467-4078-9936-C85C2F2E0057}"/>
              </a:ext>
            </a:extLst>
          </p:cNvPr>
          <p:cNvSpPr/>
          <p:nvPr/>
        </p:nvSpPr>
        <p:spPr>
          <a:xfrm rot="5400000">
            <a:off x="6720629" y="5474063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5A2D326-30DA-4C4F-BA41-2D021EFC5E54}"/>
              </a:ext>
            </a:extLst>
          </p:cNvPr>
          <p:cNvGrpSpPr/>
          <p:nvPr/>
        </p:nvGrpSpPr>
        <p:grpSpPr>
          <a:xfrm>
            <a:off x="1658409" y="2565597"/>
            <a:ext cx="240772" cy="215444"/>
            <a:chOff x="292829" y="1695755"/>
            <a:chExt cx="240772" cy="21544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3A4431A-4F30-41E5-9CB4-37EF84DD964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D52471-34B0-45D3-B469-5BB03D4E6B8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59289A-B28C-4B89-8BD1-4BC2A36086F0}"/>
              </a:ext>
            </a:extLst>
          </p:cNvPr>
          <p:cNvGrpSpPr/>
          <p:nvPr/>
        </p:nvGrpSpPr>
        <p:grpSpPr>
          <a:xfrm>
            <a:off x="6466909" y="3284784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6EC2B75-FD29-4C05-AB1D-7915B82D3B2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87402C-3594-401A-8A32-38CDAAE6EBF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1D5A707-36A8-4CDF-9892-2C29A36556E0}"/>
              </a:ext>
            </a:extLst>
          </p:cNvPr>
          <p:cNvGrpSpPr/>
          <p:nvPr/>
        </p:nvGrpSpPr>
        <p:grpSpPr>
          <a:xfrm>
            <a:off x="7317851" y="2743475"/>
            <a:ext cx="240772" cy="215444"/>
            <a:chOff x="292829" y="1695755"/>
            <a:chExt cx="240772" cy="21544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294D942-C4A6-4782-BD20-8D805271F85F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CA55CE-E6EE-49E0-8F1B-FC4B0ECBBF8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3DFDC4AE-78A3-4805-8B47-AA00FE9C87B8}"/>
              </a:ext>
            </a:extLst>
          </p:cNvPr>
          <p:cNvSpPr/>
          <p:nvPr/>
        </p:nvSpPr>
        <p:spPr>
          <a:xfrm rot="5400000">
            <a:off x="9842448" y="1706336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4967CFCA-6712-41BE-A05A-8DB4FA28E4B1}"/>
              </a:ext>
            </a:extLst>
          </p:cNvPr>
          <p:cNvSpPr/>
          <p:nvPr/>
        </p:nvSpPr>
        <p:spPr>
          <a:xfrm rot="5400000">
            <a:off x="9405094" y="4564991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0224F1-C65F-48A2-8FFF-D5F4D906D19D}"/>
              </a:ext>
            </a:extLst>
          </p:cNvPr>
          <p:cNvGrpSpPr/>
          <p:nvPr/>
        </p:nvGrpSpPr>
        <p:grpSpPr>
          <a:xfrm>
            <a:off x="6419766" y="5901912"/>
            <a:ext cx="240772" cy="215444"/>
            <a:chOff x="292829" y="1695755"/>
            <a:chExt cx="240772" cy="21544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01B6EA6-D023-45C3-9BD2-5189FF7F677A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E9491F-49E2-4EAD-9B8A-79AA214C2999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33963AA-D439-478A-897D-7F8FB07AB37F}"/>
              </a:ext>
            </a:extLst>
          </p:cNvPr>
          <p:cNvSpPr/>
          <p:nvPr/>
        </p:nvSpPr>
        <p:spPr>
          <a:xfrm>
            <a:off x="6659441" y="5988707"/>
            <a:ext cx="701859" cy="257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71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30FFA64C-3C35-441D-9FD6-31104E7BD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28116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SS-RC-08-01-02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r>
                        <a:rPr lang="ko-KR" altLang="en-US" sz="1050" b="0" dirty="0"/>
                        <a:t>을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ko-KR" altLang="en-US" sz="1050" b="0" dirty="0"/>
                        <a:t>한다</a:t>
                      </a:r>
                      <a:r>
                        <a:rPr lang="en-US" altLang="ko-KR" sz="1050" b="0" dirty="0"/>
                        <a:t>. 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FB855A-6191-40AF-991C-5B107460BBA1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내용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작성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취소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300612"/>
                  </a:ext>
                </a:extLst>
              </a:tr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42598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dirty="0"/>
                        <a:t>을 추가한다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질문과 답변을 입력한다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등록버튼을 클릭 시 </a:t>
                      </a: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b="0" dirty="0"/>
                        <a:t>가 </a:t>
                      </a:r>
                      <a:r>
                        <a:rPr lang="ko-KR" altLang="en-US" sz="1100" dirty="0"/>
                        <a:t>등록되며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dirty="0"/>
                        <a:t> 상세보기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취소버튼 클릭 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취소하시겠습니까</a:t>
                      </a:r>
                      <a:r>
                        <a:rPr lang="en-US" altLang="ko-KR" sz="1100" dirty="0"/>
                        <a:t>? 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메시지 출력 되며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확인 버튼을 클릭하면  목록으로 이동한다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취소버튼을 클릭하면 메시지만 사라진다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A845B18-47F3-42BC-83FC-18B5D929D37D}"/>
              </a:ext>
            </a:extLst>
          </p:cNvPr>
          <p:cNvSpPr/>
          <p:nvPr/>
        </p:nvSpPr>
        <p:spPr>
          <a:xfrm>
            <a:off x="3010530" y="2799327"/>
            <a:ext cx="4433258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42FE3-86E0-446C-9118-15234BA363EA}"/>
              </a:ext>
            </a:extLst>
          </p:cNvPr>
          <p:cNvSpPr txBox="1"/>
          <p:nvPr/>
        </p:nvSpPr>
        <p:spPr>
          <a:xfrm>
            <a:off x="2406557" y="2800350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질문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FA32A77-C308-4CEE-A14D-DEBCF7616A52}"/>
              </a:ext>
            </a:extLst>
          </p:cNvPr>
          <p:cNvSpPr/>
          <p:nvPr/>
        </p:nvSpPr>
        <p:spPr>
          <a:xfrm>
            <a:off x="3037450" y="3304473"/>
            <a:ext cx="4433258" cy="2148172"/>
          </a:xfrm>
          <a:prstGeom prst="roundRect">
            <a:avLst>
              <a:gd name="adj" fmla="val 6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541503-38BB-4CC0-AFC3-B4481FCB0665}"/>
              </a:ext>
            </a:extLst>
          </p:cNvPr>
          <p:cNvSpPr txBox="1"/>
          <p:nvPr/>
        </p:nvSpPr>
        <p:spPr>
          <a:xfrm>
            <a:off x="2406557" y="3286525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답변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66AE468-312F-4440-B0DB-314857A8F172}"/>
              </a:ext>
            </a:extLst>
          </p:cNvPr>
          <p:cNvSpPr/>
          <p:nvPr/>
        </p:nvSpPr>
        <p:spPr>
          <a:xfrm>
            <a:off x="3402807" y="5736632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27F9E03-992F-44B4-9B62-072FD258BE81}"/>
              </a:ext>
            </a:extLst>
          </p:cNvPr>
          <p:cNvSpPr/>
          <p:nvPr/>
        </p:nvSpPr>
        <p:spPr>
          <a:xfrm>
            <a:off x="4634345" y="5730863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76B4E-9256-4064-A41B-62CB03AFB5A0}"/>
              </a:ext>
            </a:extLst>
          </p:cNvPr>
          <p:cNvGrpSpPr/>
          <p:nvPr/>
        </p:nvGrpSpPr>
        <p:grpSpPr>
          <a:xfrm>
            <a:off x="2286171" y="2697498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FD15D51-EF03-49EA-B20D-1CF467C3E05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CDE002-4871-43EE-98C0-4CEB41BD5BC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4A9B4F-7309-4D00-ABC6-610B4CAAADB4}"/>
              </a:ext>
            </a:extLst>
          </p:cNvPr>
          <p:cNvGrpSpPr/>
          <p:nvPr/>
        </p:nvGrpSpPr>
        <p:grpSpPr>
          <a:xfrm>
            <a:off x="3221116" y="5586147"/>
            <a:ext cx="240772" cy="215444"/>
            <a:chOff x="292829" y="1695755"/>
            <a:chExt cx="240772" cy="21544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44AC0C9-4480-46A9-A67F-F31EB6FA7D0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20B26D-A29D-45EA-885B-353BAECC500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9F2C0-BD36-4089-B259-CBEF13119E9C}"/>
              </a:ext>
            </a:extLst>
          </p:cNvPr>
          <p:cNvGrpSpPr/>
          <p:nvPr/>
        </p:nvGrpSpPr>
        <p:grpSpPr>
          <a:xfrm>
            <a:off x="4467226" y="5586147"/>
            <a:ext cx="240772" cy="215444"/>
            <a:chOff x="292829" y="1695755"/>
            <a:chExt cx="240772" cy="21544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5945C2B-B5E6-4FE4-A9CA-78D0990BC32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CB706A-0817-4203-AE77-90607BD0C92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6787B8-43A6-40CF-81CF-6C1007274E8E}"/>
              </a:ext>
            </a:extLst>
          </p:cNvPr>
          <p:cNvGrpSpPr/>
          <p:nvPr/>
        </p:nvGrpSpPr>
        <p:grpSpPr>
          <a:xfrm>
            <a:off x="6566658" y="5363096"/>
            <a:ext cx="2294207" cy="1373350"/>
            <a:chOff x="5826996" y="5184952"/>
            <a:chExt cx="2643188" cy="157293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0BB99D-0072-4CBE-B3FA-2992B56E2319}"/>
                </a:ext>
              </a:extLst>
            </p:cNvPr>
            <p:cNvSpPr/>
            <p:nvPr/>
          </p:nvSpPr>
          <p:spPr>
            <a:xfrm>
              <a:off x="5826996" y="5188818"/>
              <a:ext cx="2643188" cy="1569068"/>
            </a:xfrm>
            <a:prstGeom prst="roundRect">
              <a:avLst>
                <a:gd name="adj" fmla="val 125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F5B3D84D-12E1-4815-9048-9FEAE4918D47}"/>
                </a:ext>
              </a:extLst>
            </p:cNvPr>
            <p:cNvSpPr/>
            <p:nvPr/>
          </p:nvSpPr>
          <p:spPr>
            <a:xfrm>
              <a:off x="5826996" y="5184952"/>
              <a:ext cx="2643188" cy="411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B84596-7529-4F97-AC62-89F2E03F21C5}"/>
                </a:ext>
              </a:extLst>
            </p:cNvPr>
            <p:cNvSpPr txBox="1"/>
            <p:nvPr/>
          </p:nvSpPr>
          <p:spPr>
            <a:xfrm>
              <a:off x="6123779" y="5766453"/>
              <a:ext cx="2131002" cy="31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정말 취소하시겠습니까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96332E42-180D-4ECA-8947-D84345AEC886}"/>
                </a:ext>
              </a:extLst>
            </p:cNvPr>
            <p:cNvSpPr/>
            <p:nvPr/>
          </p:nvSpPr>
          <p:spPr>
            <a:xfrm>
              <a:off x="6294147" y="6222310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확인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FCC928E-8066-4032-9C36-1288603B0688}"/>
                </a:ext>
              </a:extLst>
            </p:cNvPr>
            <p:cNvSpPr/>
            <p:nvPr/>
          </p:nvSpPr>
          <p:spPr>
            <a:xfrm>
              <a:off x="7233017" y="6219928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26190C2-7526-4639-951F-97163CC15465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5642653" y="5529463"/>
            <a:ext cx="383802" cy="13359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11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012821"/>
              </p:ext>
            </p:extLst>
          </p:nvPr>
        </p:nvGraphicFramePr>
        <p:xfrm>
          <a:off x="0" y="2031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SS-RC-08-01-03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r>
                        <a:rPr lang="ko-KR" altLang="en-US" sz="1050" b="0" dirty="0"/>
                        <a:t> 상세조회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 </a:t>
                      </a:r>
                      <a:r>
                        <a:rPr lang="ko-KR" altLang="en-US" sz="1050" b="0" dirty="0"/>
                        <a:t>상세조회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376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424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8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ko-KR" altLang="en-US" sz="1000" dirty="0"/>
                        <a:t>내용 접기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8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수정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29307"/>
                  </a:ext>
                </a:extLst>
              </a:tr>
              <a:tr h="78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삭제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02299"/>
                  </a:ext>
                </a:extLst>
              </a:tr>
              <a:tr h="6424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21216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      </a:t>
                      </a:r>
                      <a:r>
                        <a:rPr lang="ko-KR" altLang="en-US" sz="1100" dirty="0"/>
                        <a:t>버튼 클릭 시 답변의 내용이 접힌다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회원과 똑같이 사용할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수정버튼 클릭 시 수정할 수 있는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삭제버튼 클릭 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삭제하시겠습니까</a:t>
                      </a:r>
                      <a:r>
                        <a:rPr lang="en-US" altLang="ko-KR" sz="1100" dirty="0"/>
                        <a:t>?</a:t>
                      </a:r>
                      <a:r>
                        <a:rPr lang="ko-KR" altLang="en-US" sz="1100" dirty="0"/>
                        <a:t>‘라는 메시지 출력 되며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확인 버튼을 클릭하면  목록으로 이동한다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취소버튼을 클릭하면 메시지만 사라진다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AFFFA-0B86-46BB-9E2E-FE618B053415}"/>
              </a:ext>
            </a:extLst>
          </p:cNvPr>
          <p:cNvSpPr txBox="1"/>
          <p:nvPr/>
        </p:nvSpPr>
        <p:spPr>
          <a:xfrm>
            <a:off x="1778795" y="2734517"/>
            <a:ext cx="75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egoe Script" panose="030B0504020000000003" pitchFamily="66" charset="0"/>
                <a:ea typeface="LG PC" panose="02030504000101010101" pitchFamily="18" charset="-127"/>
              </a:rPr>
              <a:t>FAQ</a:t>
            </a:r>
            <a:endParaRPr lang="ko-KR" altLang="en-US" sz="2000" b="1" dirty="0">
              <a:latin typeface="Segoe Script" panose="030B0504020000000003" pitchFamily="66" charset="0"/>
              <a:ea typeface="LG PC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01EA9-B592-4F67-813C-661954BBC172}"/>
              </a:ext>
            </a:extLst>
          </p:cNvPr>
          <p:cNvSpPr txBox="1"/>
          <p:nvPr/>
        </p:nvSpPr>
        <p:spPr>
          <a:xfrm>
            <a:off x="2050256" y="3401022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제작하는 방법은 어디에 있나요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051FE62D-C657-452C-ADA7-D2E13B4C1AF3}"/>
              </a:ext>
            </a:extLst>
          </p:cNvPr>
          <p:cNvSpPr/>
          <p:nvPr/>
        </p:nvSpPr>
        <p:spPr>
          <a:xfrm rot="16200000">
            <a:off x="6616038" y="3354541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59B7E9-AA9C-4AC1-B2DA-CB63CEC29A86}"/>
              </a:ext>
            </a:extLst>
          </p:cNvPr>
          <p:cNvCxnSpPr>
            <a:cxnSpLocks/>
          </p:cNvCxnSpPr>
          <p:nvPr/>
        </p:nvCxnSpPr>
        <p:spPr>
          <a:xfrm>
            <a:off x="1856708" y="4851539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24304D-DC8B-43CD-922B-B5AE051249F5}"/>
              </a:ext>
            </a:extLst>
          </p:cNvPr>
          <p:cNvSpPr txBox="1"/>
          <p:nvPr/>
        </p:nvSpPr>
        <p:spPr>
          <a:xfrm>
            <a:off x="1953482" y="5056457"/>
            <a:ext cx="5407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 금액은 어디에 나와있나요</a:t>
            </a:r>
            <a:r>
              <a:rPr lang="en-US" altLang="ko-KR" sz="1200" dirty="0"/>
              <a:t>?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0406BB-278B-40DB-A84D-F4C5632F5076}"/>
              </a:ext>
            </a:extLst>
          </p:cNvPr>
          <p:cNvCxnSpPr>
            <a:cxnSpLocks/>
          </p:cNvCxnSpPr>
          <p:nvPr/>
        </p:nvCxnSpPr>
        <p:spPr>
          <a:xfrm>
            <a:off x="1856708" y="5521136"/>
            <a:ext cx="5400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A5EE232-FB46-4B79-91D0-9EDD9F93F223}"/>
              </a:ext>
            </a:extLst>
          </p:cNvPr>
          <p:cNvCxnSpPr>
            <a:cxnSpLocks/>
          </p:cNvCxnSpPr>
          <p:nvPr/>
        </p:nvCxnSpPr>
        <p:spPr>
          <a:xfrm>
            <a:off x="5932816" y="3149603"/>
            <a:ext cx="125536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A8AC535-0155-48FC-90FD-AB03E9B8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40" y="2935615"/>
            <a:ext cx="191466" cy="191466"/>
          </a:xfrm>
          <a:prstGeom prst="rect">
            <a:avLst/>
          </a:prstGeom>
        </p:spPr>
      </p:pic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26EDFE0E-DF85-44A1-812C-DF0556E6C75C}"/>
              </a:ext>
            </a:extLst>
          </p:cNvPr>
          <p:cNvSpPr/>
          <p:nvPr/>
        </p:nvSpPr>
        <p:spPr>
          <a:xfrm rot="5400000">
            <a:off x="6616038" y="5064701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5A2D326-30DA-4C4F-BA41-2D021EFC5E54}"/>
              </a:ext>
            </a:extLst>
          </p:cNvPr>
          <p:cNvGrpSpPr/>
          <p:nvPr/>
        </p:nvGrpSpPr>
        <p:grpSpPr>
          <a:xfrm>
            <a:off x="6378111" y="3259766"/>
            <a:ext cx="240772" cy="215444"/>
            <a:chOff x="292829" y="1695755"/>
            <a:chExt cx="240772" cy="21544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3A4431A-4F30-41E5-9CB4-37EF84DD9641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D52471-34B0-45D3-B469-5BB03D4E6B8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A435C0-400B-45F9-A150-9A279DDF4BAC}"/>
              </a:ext>
            </a:extLst>
          </p:cNvPr>
          <p:cNvSpPr txBox="1"/>
          <p:nvPr/>
        </p:nvSpPr>
        <p:spPr>
          <a:xfrm>
            <a:off x="2213595" y="3892143"/>
            <a:ext cx="5043113" cy="6872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50" dirty="0"/>
              <a:t>제작 방법은 </a:t>
            </a:r>
            <a:r>
              <a:rPr lang="en-US" altLang="ko-KR" sz="1050" dirty="0"/>
              <a:t>INTRO</a:t>
            </a:r>
            <a:r>
              <a:rPr lang="ko-KR" altLang="en-US" sz="1050" dirty="0"/>
              <a:t>메뉴에 들어가시면 사용법에 자세한 설명과 영상이 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050" dirty="0"/>
              <a:t>참고하셔서 손쉬운 포트폴리오를 제작하세요</a:t>
            </a:r>
            <a:r>
              <a:rPr lang="en-US" altLang="ko-KR" sz="1050" dirty="0"/>
              <a:t>!</a:t>
            </a:r>
            <a:endParaRPr lang="ko-KR" altLang="en-US" sz="1050" dirty="0"/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739439D7-59FA-4B5D-8EFE-45C2180D588E}"/>
              </a:ext>
            </a:extLst>
          </p:cNvPr>
          <p:cNvSpPr/>
          <p:nvPr/>
        </p:nvSpPr>
        <p:spPr>
          <a:xfrm rot="16200000">
            <a:off x="9846950" y="887334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화살표: 갈매기형 수장 43">
            <a:extLst>
              <a:ext uri="{FF2B5EF4-FFF2-40B4-BE49-F238E27FC236}">
                <a16:creationId xmlns:a16="http://schemas.microsoft.com/office/drawing/2014/main" id="{E0CFED4C-6DF2-4A31-A996-FB2E229CD42B}"/>
              </a:ext>
            </a:extLst>
          </p:cNvPr>
          <p:cNvSpPr/>
          <p:nvPr/>
        </p:nvSpPr>
        <p:spPr>
          <a:xfrm rot="16200000">
            <a:off x="9398473" y="4004218"/>
            <a:ext cx="188715" cy="214610"/>
          </a:xfrm>
          <a:prstGeom prst="chevron">
            <a:avLst>
              <a:gd name="adj" fmla="val 845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3DC5847-E7AA-45A6-96D8-10372ECB5E40}"/>
              </a:ext>
            </a:extLst>
          </p:cNvPr>
          <p:cNvSpPr/>
          <p:nvPr/>
        </p:nvSpPr>
        <p:spPr>
          <a:xfrm>
            <a:off x="5378631" y="4516144"/>
            <a:ext cx="872900" cy="2634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0895A-1A9D-485D-A9D8-C593FE285A0A}"/>
              </a:ext>
            </a:extLst>
          </p:cNvPr>
          <p:cNvSpPr/>
          <p:nvPr/>
        </p:nvSpPr>
        <p:spPr>
          <a:xfrm>
            <a:off x="6357210" y="4518636"/>
            <a:ext cx="872900" cy="2634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삭제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78532F-7508-42EE-9389-3C40A87EB1E5}"/>
              </a:ext>
            </a:extLst>
          </p:cNvPr>
          <p:cNvGrpSpPr/>
          <p:nvPr/>
        </p:nvGrpSpPr>
        <p:grpSpPr>
          <a:xfrm>
            <a:off x="5248059" y="4379550"/>
            <a:ext cx="240772" cy="215444"/>
            <a:chOff x="292829" y="1695755"/>
            <a:chExt cx="240772" cy="21544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59ED3EB-0533-42F4-8B36-431CB119D65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B747-0CA6-429B-AD3D-70117E910D50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F712D9-565A-4369-AF54-6E093ACD19C5}"/>
              </a:ext>
            </a:extLst>
          </p:cNvPr>
          <p:cNvGrpSpPr/>
          <p:nvPr/>
        </p:nvGrpSpPr>
        <p:grpSpPr>
          <a:xfrm>
            <a:off x="6230994" y="4379550"/>
            <a:ext cx="240772" cy="215444"/>
            <a:chOff x="292829" y="1695755"/>
            <a:chExt cx="240772" cy="21544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F77F9C7-8485-4147-9D78-CD38C6CA799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F39A00-5C2B-4C1D-BB3D-DD8286B315C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73D805-B32D-44AC-85F2-02AF1B590DE4}"/>
              </a:ext>
            </a:extLst>
          </p:cNvPr>
          <p:cNvGrpSpPr/>
          <p:nvPr/>
        </p:nvGrpSpPr>
        <p:grpSpPr>
          <a:xfrm>
            <a:off x="6838451" y="5157920"/>
            <a:ext cx="2294207" cy="1373350"/>
            <a:chOff x="5826996" y="5184952"/>
            <a:chExt cx="2643188" cy="1572934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B3763AF-08F4-479B-B42F-5E10ACEDF154}"/>
                </a:ext>
              </a:extLst>
            </p:cNvPr>
            <p:cNvSpPr/>
            <p:nvPr/>
          </p:nvSpPr>
          <p:spPr>
            <a:xfrm>
              <a:off x="5826996" y="5188818"/>
              <a:ext cx="2643188" cy="1569068"/>
            </a:xfrm>
            <a:prstGeom prst="roundRect">
              <a:avLst>
                <a:gd name="adj" fmla="val 125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위쪽 모서리 33">
              <a:extLst>
                <a:ext uri="{FF2B5EF4-FFF2-40B4-BE49-F238E27FC236}">
                  <a16:creationId xmlns:a16="http://schemas.microsoft.com/office/drawing/2014/main" id="{92CA0D7A-98DE-4526-8606-34E02F1A3FA9}"/>
                </a:ext>
              </a:extLst>
            </p:cNvPr>
            <p:cNvSpPr/>
            <p:nvPr/>
          </p:nvSpPr>
          <p:spPr>
            <a:xfrm>
              <a:off x="5826996" y="5184952"/>
              <a:ext cx="2643188" cy="411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BAB003-C9DE-4C2B-96E7-7D9274B82EA0}"/>
                </a:ext>
              </a:extLst>
            </p:cNvPr>
            <p:cNvSpPr txBox="1"/>
            <p:nvPr/>
          </p:nvSpPr>
          <p:spPr>
            <a:xfrm>
              <a:off x="6123779" y="5766453"/>
              <a:ext cx="2131002" cy="31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정말 삭제하시겠습니까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034ACF0-8F69-419E-A4F2-E4FDF979D63F}"/>
                </a:ext>
              </a:extLst>
            </p:cNvPr>
            <p:cNvSpPr/>
            <p:nvPr/>
          </p:nvSpPr>
          <p:spPr>
            <a:xfrm>
              <a:off x="6294147" y="6222310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확인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10B3B6B-2F5C-475F-BC00-D136A1AB4DA6}"/>
                </a:ext>
              </a:extLst>
            </p:cNvPr>
            <p:cNvSpPr/>
            <p:nvPr/>
          </p:nvSpPr>
          <p:spPr>
            <a:xfrm>
              <a:off x="7233017" y="6219928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0570200B-9B48-49CF-B96F-93192F70635F}"/>
              </a:ext>
            </a:extLst>
          </p:cNvPr>
          <p:cNvCxnSpPr>
            <a:cxnSpLocks/>
            <a:stCxn id="21" idx="3"/>
            <a:endCxn id="34" idx="3"/>
          </p:cNvCxnSpPr>
          <p:nvPr/>
        </p:nvCxnSpPr>
        <p:spPr>
          <a:xfrm>
            <a:off x="7230110" y="4650340"/>
            <a:ext cx="755445" cy="5075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814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94F7BC7-0E7F-4BA3-A6A1-F44BD72B3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451959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SS-RC-08-01-04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r>
                        <a:rPr lang="ko-KR" altLang="en-US" sz="1050" b="0" dirty="0"/>
                        <a:t> 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FAQ</a:t>
                      </a:r>
                      <a:r>
                        <a:rPr lang="ko-KR" altLang="en-US" sz="1050" b="0" dirty="0"/>
                        <a:t>을 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ko-KR" altLang="en-US" sz="1050" b="0" dirty="0"/>
                        <a:t>한다</a:t>
                      </a:r>
                      <a:r>
                        <a:rPr lang="en-US" altLang="ko-KR" sz="1050" b="0" dirty="0"/>
                        <a:t>.(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FB855A-6191-40AF-991C-5B107460BBA1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내용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수정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취소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300612"/>
                  </a:ext>
                </a:extLst>
              </a:tr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42598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dirty="0"/>
                        <a:t>을 수정한다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질문과 답변을 변경한다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수정버튼을 클릭 시 </a:t>
                      </a: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b="0" dirty="0"/>
                        <a:t>가 </a:t>
                      </a:r>
                      <a:r>
                        <a:rPr lang="ko-KR" altLang="en-US" sz="1100" dirty="0"/>
                        <a:t>등록되며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dirty="0"/>
                        <a:t> 상세보기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취소버튼 클릭 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취소하시겠습니까</a:t>
                      </a:r>
                      <a:r>
                        <a:rPr lang="en-US" altLang="ko-KR" sz="1100" dirty="0"/>
                        <a:t>? 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메시지 출력 되며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확인 버튼을 클릭하면  목록으로 이동한다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취소버튼을 클릭하면 메시지만 사라진다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A845B18-47F3-42BC-83FC-18B5D929D37D}"/>
              </a:ext>
            </a:extLst>
          </p:cNvPr>
          <p:cNvSpPr/>
          <p:nvPr/>
        </p:nvSpPr>
        <p:spPr>
          <a:xfrm>
            <a:off x="3010530" y="2799327"/>
            <a:ext cx="4433258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제작하는 방법은 어디에 있나요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42FE3-86E0-446C-9118-15234BA363EA}"/>
              </a:ext>
            </a:extLst>
          </p:cNvPr>
          <p:cNvSpPr txBox="1"/>
          <p:nvPr/>
        </p:nvSpPr>
        <p:spPr>
          <a:xfrm>
            <a:off x="2406557" y="2800350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질문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FA32A77-C308-4CEE-A14D-DEBCF7616A52}"/>
              </a:ext>
            </a:extLst>
          </p:cNvPr>
          <p:cNvSpPr/>
          <p:nvPr/>
        </p:nvSpPr>
        <p:spPr>
          <a:xfrm>
            <a:off x="3037450" y="3304473"/>
            <a:ext cx="4433258" cy="2148172"/>
          </a:xfrm>
          <a:prstGeom prst="roundRect">
            <a:avLst>
              <a:gd name="adj" fmla="val 6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제작 방법은 </a:t>
            </a:r>
            <a:r>
              <a:rPr lang="en-US" altLang="ko-KR" sz="1100" dirty="0">
                <a:solidFill>
                  <a:schemeClr val="tx1"/>
                </a:solidFill>
              </a:rPr>
              <a:t>INTRO</a:t>
            </a:r>
            <a:r>
              <a:rPr lang="ko-KR" altLang="en-US" sz="1100" dirty="0">
                <a:solidFill>
                  <a:schemeClr val="tx1"/>
                </a:solidFill>
              </a:rPr>
              <a:t>메뉴에 들어가시면 사용법에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자세한 설명과 영상이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참고하셔서 손쉬운 포트폴리오를 제작하세요</a:t>
            </a:r>
            <a:r>
              <a:rPr lang="en-US" altLang="ko-KR" sz="1100" dirty="0">
                <a:solidFill>
                  <a:schemeClr val="tx1"/>
                </a:solidFill>
              </a:rPr>
              <a:t>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541503-38BB-4CC0-AFC3-B4481FCB0665}"/>
              </a:ext>
            </a:extLst>
          </p:cNvPr>
          <p:cNvSpPr txBox="1"/>
          <p:nvPr/>
        </p:nvSpPr>
        <p:spPr>
          <a:xfrm>
            <a:off x="2406557" y="3286525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답변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66AE468-312F-4440-B0DB-314857A8F172}"/>
              </a:ext>
            </a:extLst>
          </p:cNvPr>
          <p:cNvSpPr/>
          <p:nvPr/>
        </p:nvSpPr>
        <p:spPr>
          <a:xfrm>
            <a:off x="3402807" y="5736632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27F9E03-992F-44B4-9B62-072FD258BE81}"/>
              </a:ext>
            </a:extLst>
          </p:cNvPr>
          <p:cNvSpPr/>
          <p:nvPr/>
        </p:nvSpPr>
        <p:spPr>
          <a:xfrm>
            <a:off x="4634345" y="5730863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76B4E-9256-4064-A41B-62CB03AFB5A0}"/>
              </a:ext>
            </a:extLst>
          </p:cNvPr>
          <p:cNvGrpSpPr/>
          <p:nvPr/>
        </p:nvGrpSpPr>
        <p:grpSpPr>
          <a:xfrm>
            <a:off x="2286171" y="2697498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FD15D51-EF03-49EA-B20D-1CF467C3E05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CDE002-4871-43EE-98C0-4CEB41BD5BC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4A9B4F-7309-4D00-ABC6-610B4CAAADB4}"/>
              </a:ext>
            </a:extLst>
          </p:cNvPr>
          <p:cNvGrpSpPr/>
          <p:nvPr/>
        </p:nvGrpSpPr>
        <p:grpSpPr>
          <a:xfrm>
            <a:off x="3221116" y="5586147"/>
            <a:ext cx="240772" cy="215444"/>
            <a:chOff x="292829" y="1695755"/>
            <a:chExt cx="240772" cy="21544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44AC0C9-4480-46A9-A67F-F31EB6FA7D0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20B26D-A29D-45EA-885B-353BAECC500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9F2C0-BD36-4089-B259-CBEF13119E9C}"/>
              </a:ext>
            </a:extLst>
          </p:cNvPr>
          <p:cNvGrpSpPr/>
          <p:nvPr/>
        </p:nvGrpSpPr>
        <p:grpSpPr>
          <a:xfrm>
            <a:off x="4467226" y="5586147"/>
            <a:ext cx="240772" cy="215444"/>
            <a:chOff x="292829" y="1695755"/>
            <a:chExt cx="240772" cy="21544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5945C2B-B5E6-4FE4-A9CA-78D0990BC32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CB706A-0817-4203-AE77-90607BD0C92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6787B8-43A6-40CF-81CF-6C1007274E8E}"/>
              </a:ext>
            </a:extLst>
          </p:cNvPr>
          <p:cNvGrpSpPr/>
          <p:nvPr/>
        </p:nvGrpSpPr>
        <p:grpSpPr>
          <a:xfrm>
            <a:off x="6566658" y="5363096"/>
            <a:ext cx="2294207" cy="1373350"/>
            <a:chOff x="5826996" y="5184952"/>
            <a:chExt cx="2643188" cy="157293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0BB99D-0072-4CBE-B3FA-2992B56E2319}"/>
                </a:ext>
              </a:extLst>
            </p:cNvPr>
            <p:cNvSpPr/>
            <p:nvPr/>
          </p:nvSpPr>
          <p:spPr>
            <a:xfrm>
              <a:off x="5826996" y="5188818"/>
              <a:ext cx="2643188" cy="1569068"/>
            </a:xfrm>
            <a:prstGeom prst="roundRect">
              <a:avLst>
                <a:gd name="adj" fmla="val 125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F5B3D84D-12E1-4815-9048-9FEAE4918D47}"/>
                </a:ext>
              </a:extLst>
            </p:cNvPr>
            <p:cNvSpPr/>
            <p:nvPr/>
          </p:nvSpPr>
          <p:spPr>
            <a:xfrm>
              <a:off x="5826996" y="5184952"/>
              <a:ext cx="2643188" cy="411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B84596-7529-4F97-AC62-89F2E03F21C5}"/>
                </a:ext>
              </a:extLst>
            </p:cNvPr>
            <p:cNvSpPr txBox="1"/>
            <p:nvPr/>
          </p:nvSpPr>
          <p:spPr>
            <a:xfrm>
              <a:off x="6123779" y="5766453"/>
              <a:ext cx="2131002" cy="31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정말 취소하시겠습니까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96332E42-180D-4ECA-8947-D84345AEC886}"/>
                </a:ext>
              </a:extLst>
            </p:cNvPr>
            <p:cNvSpPr/>
            <p:nvPr/>
          </p:nvSpPr>
          <p:spPr>
            <a:xfrm>
              <a:off x="6294147" y="6222310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확인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FCC928E-8066-4032-9C36-1288603B0688}"/>
                </a:ext>
              </a:extLst>
            </p:cNvPr>
            <p:cNvSpPr/>
            <p:nvPr/>
          </p:nvSpPr>
          <p:spPr>
            <a:xfrm>
              <a:off x="7233017" y="6219928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26190C2-7526-4639-951F-97163CC15465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5642653" y="5529463"/>
            <a:ext cx="383802" cy="13359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623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21315"/>
              </p:ext>
            </p:extLst>
          </p:nvPr>
        </p:nvGraphicFramePr>
        <p:xfrm>
          <a:off x="0" y="2031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SS-RC-08-00-04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r>
                        <a:rPr lang="ko-KR" altLang="en-US" sz="1050" b="0" dirty="0"/>
                        <a:t> 목록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 </a:t>
                      </a:r>
                      <a:r>
                        <a:rPr lang="ko-KR" altLang="en-US" sz="1050" b="0" dirty="0"/>
                        <a:t>목록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78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질문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질문 작성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743602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내용 제목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내용 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40548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87801"/>
                  </a:ext>
                </a:extLst>
              </a:tr>
              <a:tr h="578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89174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질문의 목록이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비밀 글로 설정해 놓은 경우 제목에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비밀 글입니다</a:t>
                      </a:r>
                      <a:r>
                        <a:rPr lang="en-US" altLang="ko-KR" sz="1100" dirty="0"/>
                        <a:t>.’</a:t>
                      </a:r>
                      <a:r>
                        <a:rPr lang="ko-KR" altLang="en-US" sz="1100" dirty="0"/>
                        <a:t>로 보인다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작성버튼 클릭 시 작성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내용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제목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 검색이 가능하다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목록 중 질문을 클릭 시 선택한 질문의 상세조회가 가능하다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22F43E-C141-4C08-B3BC-F8A36ACC72D8}"/>
              </a:ext>
            </a:extLst>
          </p:cNvPr>
          <p:cNvGrpSpPr/>
          <p:nvPr/>
        </p:nvGrpSpPr>
        <p:grpSpPr>
          <a:xfrm>
            <a:off x="3248041" y="5923335"/>
            <a:ext cx="2821239" cy="261261"/>
            <a:chOff x="3274761" y="5936089"/>
            <a:chExt cx="2821239" cy="2612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D2E6066-0207-4914-8370-9D890A8BC768}"/>
                </a:ext>
              </a:extLst>
            </p:cNvPr>
            <p:cNvSpPr/>
            <p:nvPr/>
          </p:nvSpPr>
          <p:spPr>
            <a:xfrm>
              <a:off x="366401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BCACD54-7CDD-4F13-AB5E-44EFBBF543AF}"/>
                </a:ext>
              </a:extLst>
            </p:cNvPr>
            <p:cNvSpPr/>
            <p:nvPr/>
          </p:nvSpPr>
          <p:spPr>
            <a:xfrm>
              <a:off x="39635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71485E-4A05-46AF-A0B8-C3E412749DBF}"/>
                </a:ext>
              </a:extLst>
            </p:cNvPr>
            <p:cNvSpPr/>
            <p:nvPr/>
          </p:nvSpPr>
          <p:spPr>
            <a:xfrm>
              <a:off x="4263103" y="5942316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B54ABA7-60C4-4BC0-8E77-3C9441E15A7E}"/>
                </a:ext>
              </a:extLst>
            </p:cNvPr>
            <p:cNvSpPr/>
            <p:nvPr/>
          </p:nvSpPr>
          <p:spPr>
            <a:xfrm>
              <a:off x="4563072" y="5936090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3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8352AEE-8F7A-4F1D-AB74-2E1302E27959}"/>
                </a:ext>
              </a:extLst>
            </p:cNvPr>
            <p:cNvSpPr/>
            <p:nvPr/>
          </p:nvSpPr>
          <p:spPr>
            <a:xfrm>
              <a:off x="4857395" y="5940452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7E374EF-ACF1-469C-B8C4-23C7BFFEEE51}"/>
                </a:ext>
              </a:extLst>
            </p:cNvPr>
            <p:cNvSpPr/>
            <p:nvPr/>
          </p:nvSpPr>
          <p:spPr>
            <a:xfrm>
              <a:off x="516174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3BFC42-BB77-49BB-AEF7-C4AB6C9F9EA2}"/>
                </a:ext>
              </a:extLst>
            </p:cNvPr>
            <p:cNvSpPr/>
            <p:nvPr/>
          </p:nvSpPr>
          <p:spPr>
            <a:xfrm>
              <a:off x="3274761" y="5937953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F8490DE-D7EE-455F-A0DF-8D8A8F557787}"/>
                </a:ext>
              </a:extLst>
            </p:cNvPr>
            <p:cNvSpPr/>
            <p:nvPr/>
          </p:nvSpPr>
          <p:spPr>
            <a:xfrm>
              <a:off x="54626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0149AA4-FC88-412C-83E4-02B87BB2A548}"/>
                </a:ext>
              </a:extLst>
            </p:cNvPr>
            <p:cNvSpPr/>
            <p:nvPr/>
          </p:nvSpPr>
          <p:spPr>
            <a:xfrm>
              <a:off x="5763573" y="5936089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2870CE2-4290-457B-BE0F-5D787EF576CA}"/>
              </a:ext>
            </a:extLst>
          </p:cNvPr>
          <p:cNvCxnSpPr>
            <a:cxnSpLocks/>
          </p:cNvCxnSpPr>
          <p:nvPr/>
        </p:nvCxnSpPr>
        <p:spPr>
          <a:xfrm>
            <a:off x="1610176" y="5511142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D84B403-9D0F-4FD9-8EBD-1D633B2494F3}"/>
              </a:ext>
            </a:extLst>
          </p:cNvPr>
          <p:cNvGrpSpPr/>
          <p:nvPr/>
        </p:nvGrpSpPr>
        <p:grpSpPr>
          <a:xfrm>
            <a:off x="3276169" y="5594664"/>
            <a:ext cx="2763088" cy="235989"/>
            <a:chOff x="2862193" y="5437323"/>
            <a:chExt cx="3384105" cy="25504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B23CBEE-09FD-449F-8215-1A685B47B0F4}"/>
                </a:ext>
              </a:extLst>
            </p:cNvPr>
            <p:cNvGrpSpPr/>
            <p:nvPr/>
          </p:nvGrpSpPr>
          <p:grpSpPr>
            <a:xfrm>
              <a:off x="2862193" y="5437334"/>
              <a:ext cx="742208" cy="255031"/>
              <a:chOff x="2968831" y="5427035"/>
              <a:chExt cx="742208" cy="255031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BAF429BB-25C7-4C97-8BC7-2D2C13B5FBD5}"/>
                  </a:ext>
                </a:extLst>
              </p:cNvPr>
              <p:cNvSpPr/>
              <p:nvPr/>
            </p:nvSpPr>
            <p:spPr>
              <a:xfrm>
                <a:off x="2968831" y="5427035"/>
                <a:ext cx="742208" cy="2550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전체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이등변 삼각형 59">
                <a:extLst>
                  <a:ext uri="{FF2B5EF4-FFF2-40B4-BE49-F238E27FC236}">
                    <a16:creationId xmlns:a16="http://schemas.microsoft.com/office/drawing/2014/main" id="{EE874910-E108-498C-9B8E-BDBC800BED66}"/>
                  </a:ext>
                </a:extLst>
              </p:cNvPr>
              <p:cNvSpPr/>
              <p:nvPr/>
            </p:nvSpPr>
            <p:spPr>
              <a:xfrm rot="10800000">
                <a:off x="3529996" y="5499709"/>
                <a:ext cx="109907" cy="10094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15C2C0B9-3F08-4E0E-8FE2-EB60CBD233B2}"/>
                </a:ext>
              </a:extLst>
            </p:cNvPr>
            <p:cNvSpPr/>
            <p:nvPr/>
          </p:nvSpPr>
          <p:spPr>
            <a:xfrm>
              <a:off x="3687405" y="5437323"/>
              <a:ext cx="1864309" cy="2550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41BB6747-8B1B-4953-8F89-2D20F88E6D08}"/>
                </a:ext>
              </a:extLst>
            </p:cNvPr>
            <p:cNvSpPr/>
            <p:nvPr/>
          </p:nvSpPr>
          <p:spPr>
            <a:xfrm>
              <a:off x="5634718" y="5437327"/>
              <a:ext cx="611580" cy="25502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4DD8FCB-23A2-431E-A74C-5E204392843F}"/>
              </a:ext>
            </a:extLst>
          </p:cNvPr>
          <p:cNvCxnSpPr>
            <a:cxnSpLocks/>
          </p:cNvCxnSpPr>
          <p:nvPr/>
        </p:nvCxnSpPr>
        <p:spPr>
          <a:xfrm>
            <a:off x="1632014" y="2947710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46586D6-9742-4BB1-845A-309866417E23}"/>
              </a:ext>
            </a:extLst>
          </p:cNvPr>
          <p:cNvCxnSpPr>
            <a:cxnSpLocks/>
          </p:cNvCxnSpPr>
          <p:nvPr/>
        </p:nvCxnSpPr>
        <p:spPr>
          <a:xfrm>
            <a:off x="1632014" y="3238655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FE67440-6B30-4656-9589-1A2C41C27CDA}"/>
              </a:ext>
            </a:extLst>
          </p:cNvPr>
          <p:cNvSpPr txBox="1"/>
          <p:nvPr/>
        </p:nvSpPr>
        <p:spPr>
          <a:xfrm>
            <a:off x="1610177" y="2981207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 제목                                                                      작성자                       작성일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DF83DBC-886F-4A1C-8615-AB990BD4F285}"/>
              </a:ext>
            </a:extLst>
          </p:cNvPr>
          <p:cNvCxnSpPr>
            <a:cxnSpLocks/>
          </p:cNvCxnSpPr>
          <p:nvPr/>
        </p:nvCxnSpPr>
        <p:spPr>
          <a:xfrm>
            <a:off x="1632014" y="3632336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C3A5DCD-03BF-4B6E-BBD4-750DC5B8DF7F}"/>
              </a:ext>
            </a:extLst>
          </p:cNvPr>
          <p:cNvCxnSpPr>
            <a:cxnSpLocks/>
          </p:cNvCxnSpPr>
          <p:nvPr/>
        </p:nvCxnSpPr>
        <p:spPr>
          <a:xfrm>
            <a:off x="1632014" y="407524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92BE4F5-ED58-4FD4-8B58-7FF61D68D83C}"/>
              </a:ext>
            </a:extLst>
          </p:cNvPr>
          <p:cNvCxnSpPr>
            <a:cxnSpLocks/>
          </p:cNvCxnSpPr>
          <p:nvPr/>
        </p:nvCxnSpPr>
        <p:spPr>
          <a:xfrm>
            <a:off x="1632014" y="4546735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946BB11-EF90-42B2-8323-278D9A7C450A}"/>
              </a:ext>
            </a:extLst>
          </p:cNvPr>
          <p:cNvCxnSpPr>
            <a:cxnSpLocks/>
          </p:cNvCxnSpPr>
          <p:nvPr/>
        </p:nvCxnSpPr>
        <p:spPr>
          <a:xfrm>
            <a:off x="1632014" y="501107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A0BA50D-095A-4602-BFE8-0A450E75FD18}"/>
              </a:ext>
            </a:extLst>
          </p:cNvPr>
          <p:cNvSpPr txBox="1"/>
          <p:nvPr/>
        </p:nvSpPr>
        <p:spPr>
          <a:xfrm>
            <a:off x="1651289" y="3317111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주문제작 추가 사항 가능한가요</a:t>
            </a:r>
            <a:r>
              <a:rPr lang="en-US" altLang="ko-KR" sz="1000" dirty="0"/>
              <a:t>?                          .</a:t>
            </a:r>
            <a:r>
              <a:rPr lang="ko-KR" altLang="en-US" sz="1000" dirty="0"/>
              <a:t>         방민주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315B48-A552-40A4-A369-AC031A68BB66}"/>
              </a:ext>
            </a:extLst>
          </p:cNvPr>
          <p:cNvSpPr txBox="1"/>
          <p:nvPr/>
        </p:nvSpPr>
        <p:spPr>
          <a:xfrm>
            <a:off x="1651289" y="3735964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비밀 글 입니다</a:t>
            </a:r>
            <a:r>
              <a:rPr lang="en-US" altLang="ko-KR" sz="1000" dirty="0"/>
              <a:t>.                                               </a:t>
            </a:r>
            <a:r>
              <a:rPr lang="ko-KR" altLang="en-US" sz="1000" dirty="0"/>
              <a:t>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7CB978-785A-4A9C-A429-A12E300BD5EE}"/>
              </a:ext>
            </a:extLst>
          </p:cNvPr>
          <p:cNvSpPr txBox="1"/>
          <p:nvPr/>
        </p:nvSpPr>
        <p:spPr>
          <a:xfrm>
            <a:off x="1632014" y="4199971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</a:t>
            </a:r>
            <a:r>
              <a:rPr lang="ko-KR" altLang="en-US" sz="1000" dirty="0"/>
              <a:t>비밀 글 입니다</a:t>
            </a:r>
            <a:r>
              <a:rPr lang="en-US" altLang="ko-KR" sz="1000" dirty="0"/>
              <a:t>.             </a:t>
            </a:r>
            <a:r>
              <a:rPr lang="ko-KR" altLang="en-US" sz="1000" dirty="0"/>
              <a:t>                                 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FD09B68-4BE8-45F8-8444-27E1878C3755}"/>
              </a:ext>
            </a:extLst>
          </p:cNvPr>
          <p:cNvGrpSpPr/>
          <p:nvPr/>
        </p:nvGrpSpPr>
        <p:grpSpPr>
          <a:xfrm>
            <a:off x="6783130" y="2447647"/>
            <a:ext cx="240772" cy="215444"/>
            <a:chOff x="292829" y="1695755"/>
            <a:chExt cx="240772" cy="21544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F7ACA57-E72E-4591-8FBA-C7728125E79F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E560D4-7510-44BD-962A-B9AF7A014DB3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30CB32-8C2C-43AF-90F1-A3D57B6E5DE4}"/>
              </a:ext>
            </a:extLst>
          </p:cNvPr>
          <p:cNvGrpSpPr/>
          <p:nvPr/>
        </p:nvGrpSpPr>
        <p:grpSpPr>
          <a:xfrm>
            <a:off x="3109151" y="5434802"/>
            <a:ext cx="240772" cy="215444"/>
            <a:chOff x="292829" y="1695755"/>
            <a:chExt cx="240772" cy="21544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403F1FC-54E1-4BD5-82A7-D8082F4B488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E6AFD2-DAE2-4306-95AF-33D91BFE11B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DB0FE6B-5331-428D-A111-6AC70FA503C0}"/>
              </a:ext>
            </a:extLst>
          </p:cNvPr>
          <p:cNvGrpSpPr/>
          <p:nvPr/>
        </p:nvGrpSpPr>
        <p:grpSpPr>
          <a:xfrm>
            <a:off x="3055957" y="5884671"/>
            <a:ext cx="240772" cy="215444"/>
            <a:chOff x="292829" y="1695755"/>
            <a:chExt cx="240772" cy="21544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BCBBEFD-5DD3-40AC-ABD5-A48D34570C2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06321B-EF82-46FD-86A3-1DF6D9980D8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140F04F-82AC-48BE-B004-088D5FA18783}"/>
              </a:ext>
            </a:extLst>
          </p:cNvPr>
          <p:cNvSpPr/>
          <p:nvPr/>
        </p:nvSpPr>
        <p:spPr>
          <a:xfrm>
            <a:off x="7022395" y="2578536"/>
            <a:ext cx="701859" cy="257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BAD3AB5-8439-4FA1-AF3A-22A1762E0CEA}"/>
              </a:ext>
            </a:extLst>
          </p:cNvPr>
          <p:cNvSpPr txBox="1"/>
          <p:nvPr/>
        </p:nvSpPr>
        <p:spPr>
          <a:xfrm>
            <a:off x="1610175" y="2494978"/>
            <a:ext cx="83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egoe Script" panose="030B0504020000000003" pitchFamily="66" charset="0"/>
                <a:ea typeface="LG PC" panose="02030504000101010101" pitchFamily="18" charset="-127"/>
              </a:rPr>
              <a:t>QNA</a:t>
            </a:r>
            <a:endParaRPr lang="ko-KR" altLang="en-US" sz="2000" b="1" dirty="0">
              <a:latin typeface="Segoe Script" panose="030B0504020000000003" pitchFamily="66" charset="0"/>
              <a:ea typeface="LG PC" panose="02030504000101010101" pitchFamily="18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F0826C1-22B0-4BE9-8370-C33466D6E379}"/>
              </a:ext>
            </a:extLst>
          </p:cNvPr>
          <p:cNvSpPr txBox="1"/>
          <p:nvPr/>
        </p:nvSpPr>
        <p:spPr>
          <a:xfrm>
            <a:off x="1632014" y="4683508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</a:t>
            </a:r>
            <a:r>
              <a:rPr lang="ko-KR" altLang="en-US" sz="1000" dirty="0"/>
              <a:t>비밀 글 입니다</a:t>
            </a:r>
            <a:r>
              <a:rPr lang="en-US" altLang="ko-KR" sz="1000" dirty="0"/>
              <a:t>.             </a:t>
            </a:r>
            <a:r>
              <a:rPr lang="ko-KR" altLang="en-US" sz="1000" dirty="0"/>
              <a:t>                                 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131A39-1A1E-4978-B15C-0C69369FF9CC}"/>
              </a:ext>
            </a:extLst>
          </p:cNvPr>
          <p:cNvSpPr txBox="1"/>
          <p:nvPr/>
        </p:nvSpPr>
        <p:spPr>
          <a:xfrm>
            <a:off x="1651289" y="5132043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</a:t>
            </a:r>
            <a:r>
              <a:rPr lang="ko-KR" altLang="en-US" sz="1000" dirty="0"/>
              <a:t>비밀 글 입니다</a:t>
            </a:r>
            <a:r>
              <a:rPr lang="en-US" altLang="ko-KR" sz="1000" dirty="0"/>
              <a:t>.             </a:t>
            </a:r>
            <a:r>
              <a:rPr lang="ko-KR" altLang="en-US" sz="1000" dirty="0"/>
              <a:t>                                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321014E-A289-4C26-97C7-079BBE3E7ABC}"/>
              </a:ext>
            </a:extLst>
          </p:cNvPr>
          <p:cNvGrpSpPr/>
          <p:nvPr/>
        </p:nvGrpSpPr>
        <p:grpSpPr>
          <a:xfrm>
            <a:off x="1511627" y="2880212"/>
            <a:ext cx="240772" cy="215444"/>
            <a:chOff x="292829" y="1695755"/>
            <a:chExt cx="240772" cy="215444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0232F79-7327-4DAD-A903-21EB0D15CC8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E6A985A-D7AC-46FB-B0C7-D9C5963D8D6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981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029207"/>
              </p:ext>
            </p:extLst>
          </p:nvPr>
        </p:nvGraphicFramePr>
        <p:xfrm>
          <a:off x="0" y="2031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SS-RC-08-00-05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r>
                        <a:rPr lang="ko-KR" altLang="en-US" sz="1050" b="0" dirty="0"/>
                        <a:t> 상세조회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 </a:t>
                      </a:r>
                      <a:r>
                        <a:rPr lang="ko-KR" altLang="en-US" sz="1050" b="0" dirty="0"/>
                        <a:t>상세조회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비밀 글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376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424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8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비밀번호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8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확인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743602"/>
                  </a:ext>
                </a:extLst>
              </a:tr>
              <a:tr h="78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취소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40548"/>
                  </a:ext>
                </a:extLst>
              </a:tr>
              <a:tr h="6424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212163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상세보기 클릭 시 비밀 글일 경우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비밀번호를 입력할 수 있는 창이 뜬다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비밀번호 일치 시 </a:t>
                      </a:r>
                      <a:r>
                        <a:rPr lang="en-US" altLang="ko-KR" sz="1100" dirty="0"/>
                        <a:t>QNA </a:t>
                      </a:r>
                      <a:r>
                        <a:rPr lang="ko-KR" altLang="en-US" sz="1100" dirty="0"/>
                        <a:t>상세 보기 페이지로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비밀번호 일치하지 않을 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비밀번호가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틀립니다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라는 메시지가 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취소버튼 클릭 시 팝업창이 닫힌다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22F43E-C141-4C08-B3BC-F8A36ACC72D8}"/>
              </a:ext>
            </a:extLst>
          </p:cNvPr>
          <p:cNvGrpSpPr/>
          <p:nvPr/>
        </p:nvGrpSpPr>
        <p:grpSpPr>
          <a:xfrm>
            <a:off x="3248041" y="5923335"/>
            <a:ext cx="2821239" cy="261261"/>
            <a:chOff x="3274761" y="5936089"/>
            <a:chExt cx="2821239" cy="2612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D2E6066-0207-4914-8370-9D890A8BC768}"/>
                </a:ext>
              </a:extLst>
            </p:cNvPr>
            <p:cNvSpPr/>
            <p:nvPr/>
          </p:nvSpPr>
          <p:spPr>
            <a:xfrm>
              <a:off x="366401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BCACD54-7CDD-4F13-AB5E-44EFBBF543AF}"/>
                </a:ext>
              </a:extLst>
            </p:cNvPr>
            <p:cNvSpPr/>
            <p:nvPr/>
          </p:nvSpPr>
          <p:spPr>
            <a:xfrm>
              <a:off x="39635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71485E-4A05-46AF-A0B8-C3E412749DBF}"/>
                </a:ext>
              </a:extLst>
            </p:cNvPr>
            <p:cNvSpPr/>
            <p:nvPr/>
          </p:nvSpPr>
          <p:spPr>
            <a:xfrm>
              <a:off x="4263103" y="5942316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B54ABA7-60C4-4BC0-8E77-3C9441E15A7E}"/>
                </a:ext>
              </a:extLst>
            </p:cNvPr>
            <p:cNvSpPr/>
            <p:nvPr/>
          </p:nvSpPr>
          <p:spPr>
            <a:xfrm>
              <a:off x="4563072" y="5936090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3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8352AEE-8F7A-4F1D-AB74-2E1302E27959}"/>
                </a:ext>
              </a:extLst>
            </p:cNvPr>
            <p:cNvSpPr/>
            <p:nvPr/>
          </p:nvSpPr>
          <p:spPr>
            <a:xfrm>
              <a:off x="4857395" y="5940452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7E374EF-ACF1-469C-B8C4-23C7BFFEEE51}"/>
                </a:ext>
              </a:extLst>
            </p:cNvPr>
            <p:cNvSpPr/>
            <p:nvPr/>
          </p:nvSpPr>
          <p:spPr>
            <a:xfrm>
              <a:off x="516174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3BFC42-BB77-49BB-AEF7-C4AB6C9F9EA2}"/>
                </a:ext>
              </a:extLst>
            </p:cNvPr>
            <p:cNvSpPr/>
            <p:nvPr/>
          </p:nvSpPr>
          <p:spPr>
            <a:xfrm>
              <a:off x="3274761" y="5937953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F8490DE-D7EE-455F-A0DF-8D8A8F557787}"/>
                </a:ext>
              </a:extLst>
            </p:cNvPr>
            <p:cNvSpPr/>
            <p:nvPr/>
          </p:nvSpPr>
          <p:spPr>
            <a:xfrm>
              <a:off x="54626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0149AA4-FC88-412C-83E4-02B87BB2A548}"/>
                </a:ext>
              </a:extLst>
            </p:cNvPr>
            <p:cNvSpPr/>
            <p:nvPr/>
          </p:nvSpPr>
          <p:spPr>
            <a:xfrm>
              <a:off x="5763573" y="5936089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2870CE2-4290-457B-BE0F-5D787EF576CA}"/>
              </a:ext>
            </a:extLst>
          </p:cNvPr>
          <p:cNvCxnSpPr>
            <a:cxnSpLocks/>
          </p:cNvCxnSpPr>
          <p:nvPr/>
        </p:nvCxnSpPr>
        <p:spPr>
          <a:xfrm>
            <a:off x="1610176" y="5511142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D84B403-9D0F-4FD9-8EBD-1D633B2494F3}"/>
              </a:ext>
            </a:extLst>
          </p:cNvPr>
          <p:cNvGrpSpPr/>
          <p:nvPr/>
        </p:nvGrpSpPr>
        <p:grpSpPr>
          <a:xfrm>
            <a:off x="3276169" y="5594664"/>
            <a:ext cx="2763088" cy="235989"/>
            <a:chOff x="2862193" y="5437323"/>
            <a:chExt cx="3384105" cy="25504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B23CBEE-09FD-449F-8215-1A685B47B0F4}"/>
                </a:ext>
              </a:extLst>
            </p:cNvPr>
            <p:cNvGrpSpPr/>
            <p:nvPr/>
          </p:nvGrpSpPr>
          <p:grpSpPr>
            <a:xfrm>
              <a:off x="2862193" y="5437334"/>
              <a:ext cx="742208" cy="255031"/>
              <a:chOff x="2968831" y="5427035"/>
              <a:chExt cx="742208" cy="255031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BAF429BB-25C7-4C97-8BC7-2D2C13B5FBD5}"/>
                  </a:ext>
                </a:extLst>
              </p:cNvPr>
              <p:cNvSpPr/>
              <p:nvPr/>
            </p:nvSpPr>
            <p:spPr>
              <a:xfrm>
                <a:off x="2968831" y="5427035"/>
                <a:ext cx="742208" cy="2550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전체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이등변 삼각형 59">
                <a:extLst>
                  <a:ext uri="{FF2B5EF4-FFF2-40B4-BE49-F238E27FC236}">
                    <a16:creationId xmlns:a16="http://schemas.microsoft.com/office/drawing/2014/main" id="{EE874910-E108-498C-9B8E-BDBC800BED66}"/>
                  </a:ext>
                </a:extLst>
              </p:cNvPr>
              <p:cNvSpPr/>
              <p:nvPr/>
            </p:nvSpPr>
            <p:spPr>
              <a:xfrm rot="10800000">
                <a:off x="3529996" y="5499709"/>
                <a:ext cx="109907" cy="10094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15C2C0B9-3F08-4E0E-8FE2-EB60CBD233B2}"/>
                </a:ext>
              </a:extLst>
            </p:cNvPr>
            <p:cNvSpPr/>
            <p:nvPr/>
          </p:nvSpPr>
          <p:spPr>
            <a:xfrm>
              <a:off x="3687405" y="5437323"/>
              <a:ext cx="1864309" cy="2550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41BB6747-8B1B-4953-8F89-2D20F88E6D08}"/>
                </a:ext>
              </a:extLst>
            </p:cNvPr>
            <p:cNvSpPr/>
            <p:nvPr/>
          </p:nvSpPr>
          <p:spPr>
            <a:xfrm>
              <a:off x="5634718" y="5437327"/>
              <a:ext cx="611580" cy="25502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4DD8FCB-23A2-431E-A74C-5E204392843F}"/>
              </a:ext>
            </a:extLst>
          </p:cNvPr>
          <p:cNvCxnSpPr>
            <a:cxnSpLocks/>
          </p:cNvCxnSpPr>
          <p:nvPr/>
        </p:nvCxnSpPr>
        <p:spPr>
          <a:xfrm>
            <a:off x="1632014" y="2947710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46586D6-9742-4BB1-845A-309866417E23}"/>
              </a:ext>
            </a:extLst>
          </p:cNvPr>
          <p:cNvCxnSpPr>
            <a:cxnSpLocks/>
          </p:cNvCxnSpPr>
          <p:nvPr/>
        </p:nvCxnSpPr>
        <p:spPr>
          <a:xfrm>
            <a:off x="1632014" y="3238655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FE67440-6B30-4656-9589-1A2C41C27CDA}"/>
              </a:ext>
            </a:extLst>
          </p:cNvPr>
          <p:cNvSpPr txBox="1"/>
          <p:nvPr/>
        </p:nvSpPr>
        <p:spPr>
          <a:xfrm>
            <a:off x="1610177" y="2981207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 제목                                                                                                      작성일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DF83DBC-886F-4A1C-8615-AB990BD4F285}"/>
              </a:ext>
            </a:extLst>
          </p:cNvPr>
          <p:cNvCxnSpPr>
            <a:cxnSpLocks/>
          </p:cNvCxnSpPr>
          <p:nvPr/>
        </p:nvCxnSpPr>
        <p:spPr>
          <a:xfrm>
            <a:off x="1632014" y="3632336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C3A5DCD-03BF-4B6E-BBD4-750DC5B8DF7F}"/>
              </a:ext>
            </a:extLst>
          </p:cNvPr>
          <p:cNvCxnSpPr>
            <a:cxnSpLocks/>
          </p:cNvCxnSpPr>
          <p:nvPr/>
        </p:nvCxnSpPr>
        <p:spPr>
          <a:xfrm>
            <a:off x="1632014" y="407524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92BE4F5-ED58-4FD4-8B58-7FF61D68D83C}"/>
              </a:ext>
            </a:extLst>
          </p:cNvPr>
          <p:cNvCxnSpPr>
            <a:cxnSpLocks/>
          </p:cNvCxnSpPr>
          <p:nvPr/>
        </p:nvCxnSpPr>
        <p:spPr>
          <a:xfrm>
            <a:off x="1632014" y="4546735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946BB11-EF90-42B2-8323-278D9A7C450A}"/>
              </a:ext>
            </a:extLst>
          </p:cNvPr>
          <p:cNvCxnSpPr>
            <a:cxnSpLocks/>
          </p:cNvCxnSpPr>
          <p:nvPr/>
        </p:nvCxnSpPr>
        <p:spPr>
          <a:xfrm>
            <a:off x="1632014" y="501107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A0BA50D-095A-4602-BFE8-0A450E75FD18}"/>
              </a:ext>
            </a:extLst>
          </p:cNvPr>
          <p:cNvSpPr txBox="1"/>
          <p:nvPr/>
        </p:nvSpPr>
        <p:spPr>
          <a:xfrm>
            <a:off x="1651289" y="3317111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주문제작 추가 사항 가능한가요</a:t>
            </a:r>
            <a:r>
              <a:rPr lang="en-US" altLang="ko-KR" sz="1000" dirty="0"/>
              <a:t>?                          .</a:t>
            </a:r>
            <a:r>
              <a:rPr lang="ko-KR" altLang="en-US" sz="1000" dirty="0"/>
              <a:t>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315B48-A552-40A4-A369-AC031A68BB66}"/>
              </a:ext>
            </a:extLst>
          </p:cNvPr>
          <p:cNvSpPr txBox="1"/>
          <p:nvPr/>
        </p:nvSpPr>
        <p:spPr>
          <a:xfrm>
            <a:off x="1651289" y="3735964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비밀 글 입니다</a:t>
            </a:r>
            <a:r>
              <a:rPr lang="en-US" altLang="ko-KR" sz="1000" dirty="0"/>
              <a:t>.                                               </a:t>
            </a:r>
            <a:r>
              <a:rPr lang="ko-KR" altLang="en-US" sz="1000" dirty="0"/>
              <a:t>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7CB978-785A-4A9C-A429-A12E300BD5EE}"/>
              </a:ext>
            </a:extLst>
          </p:cNvPr>
          <p:cNvSpPr txBox="1"/>
          <p:nvPr/>
        </p:nvSpPr>
        <p:spPr>
          <a:xfrm>
            <a:off x="1632014" y="4199971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</a:t>
            </a:r>
            <a:r>
              <a:rPr lang="ko-KR" altLang="en-US" sz="1000" dirty="0"/>
              <a:t>비밀 글 입니다</a:t>
            </a:r>
            <a:r>
              <a:rPr lang="en-US" altLang="ko-KR" sz="1000" dirty="0"/>
              <a:t>.             </a:t>
            </a:r>
            <a:r>
              <a:rPr lang="ko-KR" altLang="en-US" sz="1000" dirty="0"/>
              <a:t>                                 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30CB32-8C2C-43AF-90F1-A3D57B6E5DE4}"/>
              </a:ext>
            </a:extLst>
          </p:cNvPr>
          <p:cNvGrpSpPr/>
          <p:nvPr/>
        </p:nvGrpSpPr>
        <p:grpSpPr>
          <a:xfrm>
            <a:off x="3109151" y="5434802"/>
            <a:ext cx="240772" cy="215444"/>
            <a:chOff x="292829" y="1695755"/>
            <a:chExt cx="240772" cy="21544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403F1FC-54E1-4BD5-82A7-D8082F4B488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E6AFD2-DAE2-4306-95AF-33D91BFE11B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140F04F-82AC-48BE-B004-088D5FA18783}"/>
              </a:ext>
            </a:extLst>
          </p:cNvPr>
          <p:cNvSpPr/>
          <p:nvPr/>
        </p:nvSpPr>
        <p:spPr>
          <a:xfrm>
            <a:off x="7022395" y="2578536"/>
            <a:ext cx="701859" cy="257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BAD3AB5-8439-4FA1-AF3A-22A1762E0CEA}"/>
              </a:ext>
            </a:extLst>
          </p:cNvPr>
          <p:cNvSpPr txBox="1"/>
          <p:nvPr/>
        </p:nvSpPr>
        <p:spPr>
          <a:xfrm>
            <a:off x="1610175" y="2494978"/>
            <a:ext cx="83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egoe Script" panose="030B0504020000000003" pitchFamily="66" charset="0"/>
                <a:ea typeface="LG PC" panose="02030504000101010101" pitchFamily="18" charset="-127"/>
              </a:rPr>
              <a:t>QNA</a:t>
            </a:r>
            <a:endParaRPr lang="ko-KR" altLang="en-US" sz="2000" b="1" dirty="0">
              <a:latin typeface="Segoe Script" panose="030B0504020000000003" pitchFamily="66" charset="0"/>
              <a:ea typeface="LG PC" panose="02030504000101010101" pitchFamily="18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F0826C1-22B0-4BE9-8370-C33466D6E379}"/>
              </a:ext>
            </a:extLst>
          </p:cNvPr>
          <p:cNvSpPr txBox="1"/>
          <p:nvPr/>
        </p:nvSpPr>
        <p:spPr>
          <a:xfrm>
            <a:off x="1632014" y="4683508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</a:t>
            </a:r>
            <a:r>
              <a:rPr lang="ko-KR" altLang="en-US" sz="1000" dirty="0"/>
              <a:t>비밀 글 입니다</a:t>
            </a:r>
            <a:r>
              <a:rPr lang="en-US" altLang="ko-KR" sz="1000" dirty="0"/>
              <a:t>.             </a:t>
            </a:r>
            <a:r>
              <a:rPr lang="ko-KR" altLang="en-US" sz="1000" dirty="0"/>
              <a:t>                                 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131A39-1A1E-4978-B15C-0C69369FF9CC}"/>
              </a:ext>
            </a:extLst>
          </p:cNvPr>
          <p:cNvSpPr txBox="1"/>
          <p:nvPr/>
        </p:nvSpPr>
        <p:spPr>
          <a:xfrm>
            <a:off x="1651289" y="5132043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</a:t>
            </a:r>
            <a:r>
              <a:rPr lang="ko-KR" altLang="en-US" sz="1000" dirty="0"/>
              <a:t>비밀 글 입니다</a:t>
            </a:r>
            <a:r>
              <a:rPr lang="en-US" altLang="ko-KR" sz="1000" dirty="0"/>
              <a:t>.             </a:t>
            </a:r>
            <a:r>
              <a:rPr lang="ko-KR" altLang="en-US" sz="1000" dirty="0"/>
              <a:t>                                                   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60BBB4B-BC7A-47FC-998A-C3E85D937AA3}"/>
              </a:ext>
            </a:extLst>
          </p:cNvPr>
          <p:cNvSpPr/>
          <p:nvPr/>
        </p:nvSpPr>
        <p:spPr>
          <a:xfrm>
            <a:off x="2478563" y="2441253"/>
            <a:ext cx="4168143" cy="3460936"/>
          </a:xfrm>
          <a:prstGeom prst="roundRect">
            <a:avLst>
              <a:gd name="adj" fmla="val 76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2F94E8E-63DF-42E5-B918-1B68C990E10B}"/>
              </a:ext>
            </a:extLst>
          </p:cNvPr>
          <p:cNvSpPr/>
          <p:nvPr/>
        </p:nvSpPr>
        <p:spPr>
          <a:xfrm>
            <a:off x="2466947" y="2432408"/>
            <a:ext cx="4191373" cy="5735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 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0706-CD87-4B55-A229-F0D4A2B6FD8F}"/>
              </a:ext>
            </a:extLst>
          </p:cNvPr>
          <p:cNvSpPr txBox="1"/>
          <p:nvPr/>
        </p:nvSpPr>
        <p:spPr>
          <a:xfrm>
            <a:off x="3294076" y="3500538"/>
            <a:ext cx="253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비밀번호를 입력해주세요</a:t>
            </a:r>
            <a:r>
              <a:rPr lang="en-US" altLang="ko-KR" sz="1600" b="1" dirty="0"/>
              <a:t>!</a:t>
            </a:r>
            <a:endParaRPr lang="ko-KR" altLang="en-US" sz="16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545E438-3489-4C74-AB45-B57078D7F972}"/>
              </a:ext>
            </a:extLst>
          </p:cNvPr>
          <p:cNvSpPr/>
          <p:nvPr/>
        </p:nvSpPr>
        <p:spPr>
          <a:xfrm>
            <a:off x="2683934" y="4065382"/>
            <a:ext cx="3776133" cy="46584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B280C2-4E92-45C9-916C-FC5D6D202C65}"/>
              </a:ext>
            </a:extLst>
          </p:cNvPr>
          <p:cNvSpPr/>
          <p:nvPr/>
        </p:nvSpPr>
        <p:spPr>
          <a:xfrm>
            <a:off x="3495604" y="4913269"/>
            <a:ext cx="948365" cy="3415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98100EB-B8F0-4460-A5BB-E6D90405A07C}"/>
              </a:ext>
            </a:extLst>
          </p:cNvPr>
          <p:cNvSpPr/>
          <p:nvPr/>
        </p:nvSpPr>
        <p:spPr>
          <a:xfrm>
            <a:off x="4731527" y="4906743"/>
            <a:ext cx="948365" cy="3415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321014E-A289-4C26-97C7-079BBE3E7ABC}"/>
              </a:ext>
            </a:extLst>
          </p:cNvPr>
          <p:cNvGrpSpPr/>
          <p:nvPr/>
        </p:nvGrpSpPr>
        <p:grpSpPr>
          <a:xfrm>
            <a:off x="2563548" y="3930209"/>
            <a:ext cx="240772" cy="215444"/>
            <a:chOff x="292829" y="1695755"/>
            <a:chExt cx="240772" cy="215444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0232F79-7327-4DAD-A903-21EB0D15CC8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E6A985A-D7AC-46FB-B0C7-D9C5963D8D6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77C7D32-BB24-4EB1-AB79-64BA1F7F61A0}"/>
              </a:ext>
            </a:extLst>
          </p:cNvPr>
          <p:cNvGrpSpPr/>
          <p:nvPr/>
        </p:nvGrpSpPr>
        <p:grpSpPr>
          <a:xfrm>
            <a:off x="3321466" y="4761100"/>
            <a:ext cx="240772" cy="215444"/>
            <a:chOff x="292829" y="1695755"/>
            <a:chExt cx="240772" cy="215444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6418989-602D-452D-AAF7-C778F083422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79E21C0-0C05-4C6D-AD36-8565AE64AB6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E8DB367-DB59-4FAE-8785-BC6A44F37509}"/>
              </a:ext>
            </a:extLst>
          </p:cNvPr>
          <p:cNvGrpSpPr/>
          <p:nvPr/>
        </p:nvGrpSpPr>
        <p:grpSpPr>
          <a:xfrm>
            <a:off x="4652895" y="4752914"/>
            <a:ext cx="240772" cy="215444"/>
            <a:chOff x="292829" y="1695755"/>
            <a:chExt cx="240772" cy="215444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7D9FB3A-5ED4-479E-A14F-6F6F3BD994A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E3C4D39-6065-4F14-88C8-9E3F0C48794E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724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9419B72D-11D1-4DC9-84AD-ED371704B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648379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SS-RC-08-00-06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r>
                        <a:rPr lang="ko-KR" altLang="en-US" sz="1050" b="0" dirty="0"/>
                        <a:t> 상세 조회</a:t>
                      </a:r>
                      <a:endParaRPr lang="en-US" altLang="ko-KR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r>
                        <a:rPr lang="ko-KR" altLang="en-US" sz="1050" b="0" dirty="0"/>
                        <a:t> 상세 정보를 보여준다</a:t>
                      </a:r>
                      <a:r>
                        <a:rPr lang="en-US" altLang="ko-KR" sz="1050" b="0" dirty="0"/>
                        <a:t>.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FB855A-6191-40AF-991C-5B107460BBA1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QNA</a:t>
                      </a:r>
                      <a:r>
                        <a:rPr lang="ko-KR" altLang="en-US" sz="1000" dirty="0"/>
                        <a:t> 상세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뒤로 가기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삭제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303356"/>
                  </a:ext>
                </a:extLst>
              </a:tr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4259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QNA</a:t>
                      </a:r>
                      <a:r>
                        <a:rPr lang="ko-KR" altLang="en-US" sz="1100" dirty="0"/>
                        <a:t>의 상세정보를 조회할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뒤로 가기 버튼 클릭 시 목록으로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삭제버튼 클릭 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삭제하시겠습니까</a:t>
                      </a:r>
                      <a:r>
                        <a:rPr lang="en-US" altLang="ko-KR" sz="1100" dirty="0"/>
                        <a:t>?</a:t>
                      </a:r>
                      <a:r>
                        <a:rPr lang="ko-KR" altLang="en-US" sz="1100" dirty="0"/>
                        <a:t>‘라는 메시지 출력 되며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확인 버튼을 클릭하면  목록으로 이동한다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취소버튼을 클릭하면 메시지만 사라진다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16D2878-DCCC-4FAC-8A0E-0411E21D0F72}"/>
              </a:ext>
            </a:extLst>
          </p:cNvPr>
          <p:cNvCxnSpPr>
            <a:cxnSpLocks/>
          </p:cNvCxnSpPr>
          <p:nvPr/>
        </p:nvCxnSpPr>
        <p:spPr>
          <a:xfrm>
            <a:off x="1553026" y="2829857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3AB3B2F-6CCB-4B87-9232-81DEA369F2AD}"/>
              </a:ext>
            </a:extLst>
          </p:cNvPr>
          <p:cNvSpPr txBox="1"/>
          <p:nvPr/>
        </p:nvSpPr>
        <p:spPr>
          <a:xfrm>
            <a:off x="1553026" y="2943697"/>
            <a:ext cx="6119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주문제작 추가 사항 가능한가요</a:t>
            </a:r>
            <a:r>
              <a:rPr lang="en-US" altLang="ko-KR" sz="1000" dirty="0"/>
              <a:t>? </a:t>
            </a:r>
            <a:r>
              <a:rPr lang="ko-KR" altLang="en-US" sz="1050" dirty="0"/>
              <a:t>                          방민주                            </a:t>
            </a:r>
            <a:r>
              <a:rPr lang="en-US" altLang="ko-KR" sz="1050" dirty="0"/>
              <a:t>2019.08.04</a:t>
            </a:r>
            <a:endParaRPr lang="ko-KR" altLang="en-US" sz="10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6B09FDC-5C14-4F85-B859-CC7873E43E70}"/>
              </a:ext>
            </a:extLst>
          </p:cNvPr>
          <p:cNvCxnSpPr>
            <a:cxnSpLocks/>
          </p:cNvCxnSpPr>
          <p:nvPr/>
        </p:nvCxnSpPr>
        <p:spPr>
          <a:xfrm>
            <a:off x="1574593" y="5739480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A0D431E-3DDD-425D-B898-EB783ECF15A7}"/>
              </a:ext>
            </a:extLst>
          </p:cNvPr>
          <p:cNvCxnSpPr>
            <a:cxnSpLocks/>
          </p:cNvCxnSpPr>
          <p:nvPr/>
        </p:nvCxnSpPr>
        <p:spPr>
          <a:xfrm>
            <a:off x="1553026" y="3315631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731A66-BE6E-48FC-8C17-114AFFE60799}"/>
              </a:ext>
            </a:extLst>
          </p:cNvPr>
          <p:cNvSpPr/>
          <p:nvPr/>
        </p:nvSpPr>
        <p:spPr>
          <a:xfrm>
            <a:off x="1669065" y="3372747"/>
            <a:ext cx="6096000" cy="60933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주문제작을 신청했는데 변경하고 싶은 사항이 있어요 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가능 한가요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????????????????????????????????????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20CDDEF-824C-44A5-BCB1-C92125DDBBDA}"/>
              </a:ext>
            </a:extLst>
          </p:cNvPr>
          <p:cNvSpPr/>
          <p:nvPr/>
        </p:nvSpPr>
        <p:spPr>
          <a:xfrm>
            <a:off x="6851274" y="5919695"/>
            <a:ext cx="1004253" cy="215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 뒤로 가기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E29B2A-8E5C-4F2A-B770-DF81C9FF3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92" y="5949266"/>
            <a:ext cx="145998" cy="145998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38A75FB7-965C-45DF-8EF9-859D2D199268}"/>
              </a:ext>
            </a:extLst>
          </p:cNvPr>
          <p:cNvGrpSpPr/>
          <p:nvPr/>
        </p:nvGrpSpPr>
        <p:grpSpPr>
          <a:xfrm>
            <a:off x="1428293" y="2680291"/>
            <a:ext cx="240772" cy="215444"/>
            <a:chOff x="292829" y="1695755"/>
            <a:chExt cx="240772" cy="215444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098636C-6E46-480A-8E2E-D57F5246397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B599D7A-29CF-455C-A663-7FE7AE0B73B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B31F46C-CCC7-4B8D-8A10-71B40F7BCA5D}"/>
              </a:ext>
            </a:extLst>
          </p:cNvPr>
          <p:cNvGrpSpPr/>
          <p:nvPr/>
        </p:nvGrpSpPr>
        <p:grpSpPr>
          <a:xfrm>
            <a:off x="6651622" y="5842270"/>
            <a:ext cx="240772" cy="215444"/>
            <a:chOff x="292829" y="1695755"/>
            <a:chExt cx="240772" cy="215444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A72839B-FEFF-4B6B-A74A-217AFEA636B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6E1ECB-BBE0-4761-AAF1-683ABFDF476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B4746C1-50BB-41A2-AD93-6F38BDCBB797}"/>
              </a:ext>
            </a:extLst>
          </p:cNvPr>
          <p:cNvSpPr/>
          <p:nvPr/>
        </p:nvSpPr>
        <p:spPr>
          <a:xfrm>
            <a:off x="1681108" y="5898260"/>
            <a:ext cx="872900" cy="2634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삭제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2A86C09-1093-4647-AD1C-310BBD14C8FD}"/>
              </a:ext>
            </a:extLst>
          </p:cNvPr>
          <p:cNvGrpSpPr/>
          <p:nvPr/>
        </p:nvGrpSpPr>
        <p:grpSpPr>
          <a:xfrm>
            <a:off x="2426957" y="5818442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44D0EF-8D22-438D-874C-1390BE280D5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3C6F7A-3C49-45CE-8E81-B2293784918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C4A5BE9-A9F4-4067-B56F-82FC5E00343A}"/>
              </a:ext>
            </a:extLst>
          </p:cNvPr>
          <p:cNvCxnSpPr>
            <a:cxnSpLocks/>
          </p:cNvCxnSpPr>
          <p:nvPr/>
        </p:nvCxnSpPr>
        <p:spPr>
          <a:xfrm>
            <a:off x="1553025" y="4215479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094C8D5-FDCE-4766-BD52-151AB047B0E7}"/>
              </a:ext>
            </a:extLst>
          </p:cNvPr>
          <p:cNvSpPr/>
          <p:nvPr/>
        </p:nvSpPr>
        <p:spPr>
          <a:xfrm>
            <a:off x="1657244" y="4366784"/>
            <a:ext cx="6096000" cy="130183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고객님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주문제작이 완료된 페이지는 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30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일 이내에 무료 수정이 가능합니다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만일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, 30</a:t>
            </a: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일이 경과되었다면 요금이 부과될 수 있습니다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rgbClr val="333333"/>
              </a:solidFill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감사합니다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4F653F8-92DB-441A-A2E4-16E1EBCEF44C}"/>
              </a:ext>
            </a:extLst>
          </p:cNvPr>
          <p:cNvGrpSpPr/>
          <p:nvPr/>
        </p:nvGrpSpPr>
        <p:grpSpPr>
          <a:xfrm>
            <a:off x="3472250" y="5335590"/>
            <a:ext cx="2294207" cy="1373350"/>
            <a:chOff x="5826996" y="5184952"/>
            <a:chExt cx="2643188" cy="1572934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494EFF4-7437-43E5-BBD7-C064480565B8}"/>
                </a:ext>
              </a:extLst>
            </p:cNvPr>
            <p:cNvSpPr/>
            <p:nvPr/>
          </p:nvSpPr>
          <p:spPr>
            <a:xfrm>
              <a:off x="5826996" y="5188818"/>
              <a:ext cx="2643188" cy="1569068"/>
            </a:xfrm>
            <a:prstGeom prst="roundRect">
              <a:avLst>
                <a:gd name="adj" fmla="val 125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위쪽 모서리 48">
              <a:extLst>
                <a:ext uri="{FF2B5EF4-FFF2-40B4-BE49-F238E27FC236}">
                  <a16:creationId xmlns:a16="http://schemas.microsoft.com/office/drawing/2014/main" id="{A39DC1CB-D81F-4219-913E-73FB74F77830}"/>
                </a:ext>
              </a:extLst>
            </p:cNvPr>
            <p:cNvSpPr/>
            <p:nvPr/>
          </p:nvSpPr>
          <p:spPr>
            <a:xfrm>
              <a:off x="5826996" y="5184952"/>
              <a:ext cx="2643188" cy="411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30793ED-E280-4AC0-A850-D1DD9E7BA62E}"/>
                </a:ext>
              </a:extLst>
            </p:cNvPr>
            <p:cNvSpPr txBox="1"/>
            <p:nvPr/>
          </p:nvSpPr>
          <p:spPr>
            <a:xfrm>
              <a:off x="6123779" y="5766453"/>
              <a:ext cx="2131002" cy="31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정말 삭제하시겠습니까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197920A-846B-4EE4-AE1E-88DF71A86D7C}"/>
                </a:ext>
              </a:extLst>
            </p:cNvPr>
            <p:cNvSpPr/>
            <p:nvPr/>
          </p:nvSpPr>
          <p:spPr>
            <a:xfrm>
              <a:off x="6294147" y="6222310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확인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C72F7C2-D45A-47A9-96CA-9CB3C1AEB991}"/>
                </a:ext>
              </a:extLst>
            </p:cNvPr>
            <p:cNvSpPr/>
            <p:nvPr/>
          </p:nvSpPr>
          <p:spPr>
            <a:xfrm>
              <a:off x="7233017" y="6219928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B912A48-16E6-4B05-B4BA-49C211900034}"/>
              </a:ext>
            </a:extLst>
          </p:cNvPr>
          <p:cNvCxnSpPr>
            <a:cxnSpLocks/>
          </p:cNvCxnSpPr>
          <p:nvPr/>
        </p:nvCxnSpPr>
        <p:spPr>
          <a:xfrm flipV="1">
            <a:off x="2554008" y="6112141"/>
            <a:ext cx="918242" cy="24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516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C6DC54B2-5420-42B2-AE2E-4B764206A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454738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SS-RC-08-00-07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질문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</a:t>
                      </a:r>
                      <a:endParaRPr lang="en-US" altLang="ko-KR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질문을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ko-KR" altLang="en-US" sz="1050" b="0" dirty="0"/>
                        <a:t>한다</a:t>
                      </a:r>
                      <a:r>
                        <a:rPr lang="en-US" altLang="ko-KR" sz="1050" b="0" dirty="0"/>
                        <a:t>.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A845B18-47F3-42BC-83FC-18B5D929D37D}"/>
              </a:ext>
            </a:extLst>
          </p:cNvPr>
          <p:cNvSpPr/>
          <p:nvPr/>
        </p:nvSpPr>
        <p:spPr>
          <a:xfrm>
            <a:off x="3010530" y="2841659"/>
            <a:ext cx="4433258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42FE3-86E0-446C-9118-15234BA363EA}"/>
              </a:ext>
            </a:extLst>
          </p:cNvPr>
          <p:cNvSpPr txBox="1"/>
          <p:nvPr/>
        </p:nvSpPr>
        <p:spPr>
          <a:xfrm>
            <a:off x="2406557" y="2842682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질문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66AE468-312F-4440-B0DB-314857A8F172}"/>
              </a:ext>
            </a:extLst>
          </p:cNvPr>
          <p:cNvSpPr/>
          <p:nvPr/>
        </p:nvSpPr>
        <p:spPr>
          <a:xfrm>
            <a:off x="3402807" y="5736632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27F9E03-992F-44B4-9B62-072FD258BE81}"/>
              </a:ext>
            </a:extLst>
          </p:cNvPr>
          <p:cNvSpPr/>
          <p:nvPr/>
        </p:nvSpPr>
        <p:spPr>
          <a:xfrm>
            <a:off x="4634345" y="5730863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76B4E-9256-4064-A41B-62CB03AFB5A0}"/>
              </a:ext>
            </a:extLst>
          </p:cNvPr>
          <p:cNvGrpSpPr/>
          <p:nvPr/>
        </p:nvGrpSpPr>
        <p:grpSpPr>
          <a:xfrm>
            <a:off x="2286171" y="2739830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FD15D51-EF03-49EA-B20D-1CF467C3E056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CDE002-4871-43EE-98C0-4CEB41BD5BC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4A9B4F-7309-4D00-ABC6-610B4CAAADB4}"/>
              </a:ext>
            </a:extLst>
          </p:cNvPr>
          <p:cNvGrpSpPr/>
          <p:nvPr/>
        </p:nvGrpSpPr>
        <p:grpSpPr>
          <a:xfrm>
            <a:off x="3221116" y="5586147"/>
            <a:ext cx="240772" cy="215444"/>
            <a:chOff x="292829" y="1695755"/>
            <a:chExt cx="240772" cy="21544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44AC0C9-4480-46A9-A67F-F31EB6FA7D0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20B26D-A29D-45EA-885B-353BAECC500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4E9F2C0-BD36-4089-B259-CBEF13119E9C}"/>
              </a:ext>
            </a:extLst>
          </p:cNvPr>
          <p:cNvGrpSpPr/>
          <p:nvPr/>
        </p:nvGrpSpPr>
        <p:grpSpPr>
          <a:xfrm>
            <a:off x="4467226" y="5586147"/>
            <a:ext cx="240772" cy="215444"/>
            <a:chOff x="292829" y="1695755"/>
            <a:chExt cx="240772" cy="21544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5945C2B-B5E6-4FE4-A9CA-78D0990BC327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CB706A-0817-4203-AE77-90607BD0C92C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6787B8-43A6-40CF-81CF-6C1007274E8E}"/>
              </a:ext>
            </a:extLst>
          </p:cNvPr>
          <p:cNvGrpSpPr/>
          <p:nvPr/>
        </p:nvGrpSpPr>
        <p:grpSpPr>
          <a:xfrm>
            <a:off x="6566658" y="5363096"/>
            <a:ext cx="2294207" cy="1373350"/>
            <a:chOff x="5826996" y="5184952"/>
            <a:chExt cx="2643188" cy="157293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D0BB99D-0072-4CBE-B3FA-2992B56E2319}"/>
                </a:ext>
              </a:extLst>
            </p:cNvPr>
            <p:cNvSpPr/>
            <p:nvPr/>
          </p:nvSpPr>
          <p:spPr>
            <a:xfrm>
              <a:off x="5826996" y="5188818"/>
              <a:ext cx="2643188" cy="1569068"/>
            </a:xfrm>
            <a:prstGeom prst="roundRect">
              <a:avLst>
                <a:gd name="adj" fmla="val 125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F5B3D84D-12E1-4815-9048-9FEAE4918D47}"/>
                </a:ext>
              </a:extLst>
            </p:cNvPr>
            <p:cNvSpPr/>
            <p:nvPr/>
          </p:nvSpPr>
          <p:spPr>
            <a:xfrm>
              <a:off x="5826996" y="5184952"/>
              <a:ext cx="2643188" cy="411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B84596-7529-4F97-AC62-89F2E03F21C5}"/>
                </a:ext>
              </a:extLst>
            </p:cNvPr>
            <p:cNvSpPr txBox="1"/>
            <p:nvPr/>
          </p:nvSpPr>
          <p:spPr>
            <a:xfrm>
              <a:off x="6123779" y="5766453"/>
              <a:ext cx="2131002" cy="31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정말 취소하시겠습니까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96332E42-180D-4ECA-8947-D84345AEC886}"/>
                </a:ext>
              </a:extLst>
            </p:cNvPr>
            <p:cNvSpPr/>
            <p:nvPr/>
          </p:nvSpPr>
          <p:spPr>
            <a:xfrm>
              <a:off x="6294147" y="6222310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확인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FCC928E-8066-4032-9C36-1288603B0688}"/>
                </a:ext>
              </a:extLst>
            </p:cNvPr>
            <p:cNvSpPr/>
            <p:nvPr/>
          </p:nvSpPr>
          <p:spPr>
            <a:xfrm>
              <a:off x="7233017" y="6219928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26190C2-7526-4639-951F-97163CC15465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5642653" y="5529463"/>
            <a:ext cx="383802" cy="13359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54D53BA-E406-4A8C-A125-2B7E4403582C}"/>
              </a:ext>
            </a:extLst>
          </p:cNvPr>
          <p:cNvSpPr/>
          <p:nvPr/>
        </p:nvSpPr>
        <p:spPr>
          <a:xfrm>
            <a:off x="3039608" y="3304409"/>
            <a:ext cx="3254539" cy="2728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첨부파일 없음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D71A75-A8E4-46CC-8758-6EB39E784D82}"/>
              </a:ext>
            </a:extLst>
          </p:cNvPr>
          <p:cNvSpPr txBox="1"/>
          <p:nvPr/>
        </p:nvSpPr>
        <p:spPr>
          <a:xfrm>
            <a:off x="2107910" y="3305432"/>
            <a:ext cx="93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첨부파일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C0FC8BB-0952-42B0-A1E3-752DC26F74BF}"/>
              </a:ext>
            </a:extLst>
          </p:cNvPr>
          <p:cNvSpPr/>
          <p:nvPr/>
        </p:nvSpPr>
        <p:spPr>
          <a:xfrm>
            <a:off x="6408448" y="3302601"/>
            <a:ext cx="1064419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첨부파일 추가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BBED425-72D9-41C8-8CAB-B134593D6E31}"/>
              </a:ext>
            </a:extLst>
          </p:cNvPr>
          <p:cNvSpPr/>
          <p:nvPr/>
        </p:nvSpPr>
        <p:spPr>
          <a:xfrm>
            <a:off x="3010530" y="3760695"/>
            <a:ext cx="4433258" cy="1327448"/>
          </a:xfrm>
          <a:prstGeom prst="roundRect">
            <a:avLst>
              <a:gd name="adj" fmla="val 63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6DCB50-1FE0-4D52-B5C3-9429EB9DD335}"/>
              </a:ext>
            </a:extLst>
          </p:cNvPr>
          <p:cNvSpPr txBox="1"/>
          <p:nvPr/>
        </p:nvSpPr>
        <p:spPr>
          <a:xfrm>
            <a:off x="2379637" y="3742747"/>
            <a:ext cx="60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5D1449C-9F07-4ABF-A2BA-6EEFEAECCBBC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첨부파일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내용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비밀번호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작성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85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취소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300612"/>
                  </a:ext>
                </a:extLst>
              </a:tr>
              <a:tr h="685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42598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/>
                        <a:t>질문</a:t>
                      </a:r>
                      <a:r>
                        <a:rPr lang="ko-KR" altLang="en-US" sz="1100" dirty="0"/>
                        <a:t>을 작성한다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질문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첨부파일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내용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비밀번호를 입력한다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등록버튼을 클릭 시 질문이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ko-KR" altLang="en-US" sz="1100" dirty="0"/>
                        <a:t>등록되며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QNA</a:t>
                      </a:r>
                      <a:r>
                        <a:rPr lang="ko-KR" altLang="en-US" sz="1100" dirty="0"/>
                        <a:t> 상세보기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취소버튼 클릭 시 </a:t>
                      </a:r>
                      <a:r>
                        <a:rPr lang="en-US" altLang="ko-KR" sz="1100" dirty="0"/>
                        <a:t>‘</a:t>
                      </a:r>
                      <a:r>
                        <a:rPr lang="ko-KR" altLang="en-US" sz="1100" dirty="0"/>
                        <a:t>취소하시겠습니까</a:t>
                      </a:r>
                      <a:r>
                        <a:rPr lang="en-US" altLang="ko-KR" sz="1100" dirty="0"/>
                        <a:t>? 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메시지 출력 되며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확인 버튼을 클릭하면  목록으로 이동한다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취소버튼을 클릭하면 메시지만 사라진다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13F7E85-D239-4E21-B747-3D26F58D8B5C}"/>
              </a:ext>
            </a:extLst>
          </p:cNvPr>
          <p:cNvSpPr/>
          <p:nvPr/>
        </p:nvSpPr>
        <p:spPr>
          <a:xfrm>
            <a:off x="3141549" y="525895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2BCEC8-6712-46C8-8D89-B23176DFFB7F}"/>
              </a:ext>
            </a:extLst>
          </p:cNvPr>
          <p:cNvSpPr txBox="1"/>
          <p:nvPr/>
        </p:nvSpPr>
        <p:spPr>
          <a:xfrm>
            <a:off x="3285550" y="5203472"/>
            <a:ext cx="611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비밀 글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6497263-93D9-49D8-BBAF-53A371726B61}"/>
              </a:ext>
            </a:extLst>
          </p:cNvPr>
          <p:cNvSpPr/>
          <p:nvPr/>
        </p:nvSpPr>
        <p:spPr>
          <a:xfrm>
            <a:off x="3924938" y="5193769"/>
            <a:ext cx="1886140" cy="274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5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07593"/>
              </p:ext>
            </p:extLst>
          </p:nvPr>
        </p:nvGraphicFramePr>
        <p:xfrm>
          <a:off x="0" y="2031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SS-RC-08-01-05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r>
                        <a:rPr lang="ko-KR" altLang="en-US" sz="1050" b="0" dirty="0"/>
                        <a:t> 목록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 </a:t>
                      </a:r>
                      <a:r>
                        <a:rPr lang="ko-KR" altLang="en-US" sz="1050" b="0" dirty="0"/>
                        <a:t>목록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376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424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8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질문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8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내용 제목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내용  검색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40548"/>
                  </a:ext>
                </a:extLst>
              </a:tr>
              <a:tr h="78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87801"/>
                  </a:ext>
                </a:extLst>
              </a:tr>
              <a:tr h="6424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212163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질문의 목록이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질문 클릭 시 상세 조회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22F43E-C141-4C08-B3BC-F8A36ACC72D8}"/>
              </a:ext>
            </a:extLst>
          </p:cNvPr>
          <p:cNvGrpSpPr/>
          <p:nvPr/>
        </p:nvGrpSpPr>
        <p:grpSpPr>
          <a:xfrm>
            <a:off x="3248041" y="5923335"/>
            <a:ext cx="2821239" cy="261261"/>
            <a:chOff x="3274761" y="5936089"/>
            <a:chExt cx="2821239" cy="2612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D2E6066-0207-4914-8370-9D890A8BC768}"/>
                </a:ext>
              </a:extLst>
            </p:cNvPr>
            <p:cNvSpPr/>
            <p:nvPr/>
          </p:nvSpPr>
          <p:spPr>
            <a:xfrm>
              <a:off x="366401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BCACD54-7CDD-4F13-AB5E-44EFBBF543AF}"/>
                </a:ext>
              </a:extLst>
            </p:cNvPr>
            <p:cNvSpPr/>
            <p:nvPr/>
          </p:nvSpPr>
          <p:spPr>
            <a:xfrm>
              <a:off x="39635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71485E-4A05-46AF-A0B8-C3E412749DBF}"/>
                </a:ext>
              </a:extLst>
            </p:cNvPr>
            <p:cNvSpPr/>
            <p:nvPr/>
          </p:nvSpPr>
          <p:spPr>
            <a:xfrm>
              <a:off x="4263103" y="5942316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B54ABA7-60C4-4BC0-8E77-3C9441E15A7E}"/>
                </a:ext>
              </a:extLst>
            </p:cNvPr>
            <p:cNvSpPr/>
            <p:nvPr/>
          </p:nvSpPr>
          <p:spPr>
            <a:xfrm>
              <a:off x="4563072" y="5936090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3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8352AEE-8F7A-4F1D-AB74-2E1302E27959}"/>
                </a:ext>
              </a:extLst>
            </p:cNvPr>
            <p:cNvSpPr/>
            <p:nvPr/>
          </p:nvSpPr>
          <p:spPr>
            <a:xfrm>
              <a:off x="4857395" y="5940452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7E374EF-ACF1-469C-B8C4-23C7BFFEEE51}"/>
                </a:ext>
              </a:extLst>
            </p:cNvPr>
            <p:cNvSpPr/>
            <p:nvPr/>
          </p:nvSpPr>
          <p:spPr>
            <a:xfrm>
              <a:off x="516174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3BFC42-BB77-49BB-AEF7-C4AB6C9F9EA2}"/>
                </a:ext>
              </a:extLst>
            </p:cNvPr>
            <p:cNvSpPr/>
            <p:nvPr/>
          </p:nvSpPr>
          <p:spPr>
            <a:xfrm>
              <a:off x="3274761" y="5937953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F8490DE-D7EE-455F-A0DF-8D8A8F557787}"/>
                </a:ext>
              </a:extLst>
            </p:cNvPr>
            <p:cNvSpPr/>
            <p:nvPr/>
          </p:nvSpPr>
          <p:spPr>
            <a:xfrm>
              <a:off x="54626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0149AA4-FC88-412C-83E4-02B87BB2A548}"/>
                </a:ext>
              </a:extLst>
            </p:cNvPr>
            <p:cNvSpPr/>
            <p:nvPr/>
          </p:nvSpPr>
          <p:spPr>
            <a:xfrm>
              <a:off x="5763573" y="5936089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2870CE2-4290-457B-BE0F-5D787EF576CA}"/>
              </a:ext>
            </a:extLst>
          </p:cNvPr>
          <p:cNvCxnSpPr>
            <a:cxnSpLocks/>
          </p:cNvCxnSpPr>
          <p:nvPr/>
        </p:nvCxnSpPr>
        <p:spPr>
          <a:xfrm>
            <a:off x="1610176" y="5477274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D84B403-9D0F-4FD9-8EBD-1D633B2494F3}"/>
              </a:ext>
            </a:extLst>
          </p:cNvPr>
          <p:cNvGrpSpPr/>
          <p:nvPr/>
        </p:nvGrpSpPr>
        <p:grpSpPr>
          <a:xfrm>
            <a:off x="3276169" y="5594664"/>
            <a:ext cx="2763088" cy="235989"/>
            <a:chOff x="2862193" y="5437323"/>
            <a:chExt cx="3384105" cy="25504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B23CBEE-09FD-449F-8215-1A685B47B0F4}"/>
                </a:ext>
              </a:extLst>
            </p:cNvPr>
            <p:cNvGrpSpPr/>
            <p:nvPr/>
          </p:nvGrpSpPr>
          <p:grpSpPr>
            <a:xfrm>
              <a:off x="2862193" y="5437334"/>
              <a:ext cx="742208" cy="255031"/>
              <a:chOff x="2968831" y="5427035"/>
              <a:chExt cx="742208" cy="255031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BAF429BB-25C7-4C97-8BC7-2D2C13B5FBD5}"/>
                  </a:ext>
                </a:extLst>
              </p:cNvPr>
              <p:cNvSpPr/>
              <p:nvPr/>
            </p:nvSpPr>
            <p:spPr>
              <a:xfrm>
                <a:off x="2968831" y="5427035"/>
                <a:ext cx="742208" cy="2550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전체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이등변 삼각형 59">
                <a:extLst>
                  <a:ext uri="{FF2B5EF4-FFF2-40B4-BE49-F238E27FC236}">
                    <a16:creationId xmlns:a16="http://schemas.microsoft.com/office/drawing/2014/main" id="{EE874910-E108-498C-9B8E-BDBC800BED66}"/>
                  </a:ext>
                </a:extLst>
              </p:cNvPr>
              <p:cNvSpPr/>
              <p:nvPr/>
            </p:nvSpPr>
            <p:spPr>
              <a:xfrm rot="10800000">
                <a:off x="3529996" y="5499709"/>
                <a:ext cx="109907" cy="10094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15C2C0B9-3F08-4E0E-8FE2-EB60CBD233B2}"/>
                </a:ext>
              </a:extLst>
            </p:cNvPr>
            <p:cNvSpPr/>
            <p:nvPr/>
          </p:nvSpPr>
          <p:spPr>
            <a:xfrm>
              <a:off x="3687405" y="5437323"/>
              <a:ext cx="1864309" cy="2550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41BB6747-8B1B-4953-8F89-2D20F88E6D08}"/>
                </a:ext>
              </a:extLst>
            </p:cNvPr>
            <p:cNvSpPr/>
            <p:nvPr/>
          </p:nvSpPr>
          <p:spPr>
            <a:xfrm>
              <a:off x="5634718" y="5437327"/>
              <a:ext cx="611580" cy="25502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4DD8FCB-23A2-431E-A74C-5E204392843F}"/>
              </a:ext>
            </a:extLst>
          </p:cNvPr>
          <p:cNvCxnSpPr>
            <a:cxnSpLocks/>
          </p:cNvCxnSpPr>
          <p:nvPr/>
        </p:nvCxnSpPr>
        <p:spPr>
          <a:xfrm>
            <a:off x="1632014" y="2947710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46586D6-9742-4BB1-845A-309866417E23}"/>
              </a:ext>
            </a:extLst>
          </p:cNvPr>
          <p:cNvCxnSpPr>
            <a:cxnSpLocks/>
          </p:cNvCxnSpPr>
          <p:nvPr/>
        </p:nvCxnSpPr>
        <p:spPr>
          <a:xfrm>
            <a:off x="1632014" y="3238655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FE67440-6B30-4656-9589-1A2C41C27CDA}"/>
              </a:ext>
            </a:extLst>
          </p:cNvPr>
          <p:cNvSpPr txBox="1"/>
          <p:nvPr/>
        </p:nvSpPr>
        <p:spPr>
          <a:xfrm>
            <a:off x="1610177" y="2981207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 제목                                                                      작성자                       작성일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DF83DBC-886F-4A1C-8615-AB990BD4F285}"/>
              </a:ext>
            </a:extLst>
          </p:cNvPr>
          <p:cNvCxnSpPr>
            <a:cxnSpLocks/>
          </p:cNvCxnSpPr>
          <p:nvPr/>
        </p:nvCxnSpPr>
        <p:spPr>
          <a:xfrm>
            <a:off x="1632014" y="3632336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C3A5DCD-03BF-4B6E-BBD4-750DC5B8DF7F}"/>
              </a:ext>
            </a:extLst>
          </p:cNvPr>
          <p:cNvCxnSpPr>
            <a:cxnSpLocks/>
          </p:cNvCxnSpPr>
          <p:nvPr/>
        </p:nvCxnSpPr>
        <p:spPr>
          <a:xfrm>
            <a:off x="1632014" y="407524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92BE4F5-ED58-4FD4-8B58-7FF61D68D83C}"/>
              </a:ext>
            </a:extLst>
          </p:cNvPr>
          <p:cNvCxnSpPr>
            <a:cxnSpLocks/>
          </p:cNvCxnSpPr>
          <p:nvPr/>
        </p:nvCxnSpPr>
        <p:spPr>
          <a:xfrm>
            <a:off x="1632014" y="4546735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946BB11-EF90-42B2-8323-278D9A7C450A}"/>
              </a:ext>
            </a:extLst>
          </p:cNvPr>
          <p:cNvCxnSpPr>
            <a:cxnSpLocks/>
          </p:cNvCxnSpPr>
          <p:nvPr/>
        </p:nvCxnSpPr>
        <p:spPr>
          <a:xfrm>
            <a:off x="1632014" y="501107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A0BA50D-095A-4602-BFE8-0A450E75FD18}"/>
              </a:ext>
            </a:extLst>
          </p:cNvPr>
          <p:cNvSpPr txBox="1"/>
          <p:nvPr/>
        </p:nvSpPr>
        <p:spPr>
          <a:xfrm>
            <a:off x="1651289" y="3317111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주문제작 추가 사항 가능한가요</a:t>
            </a:r>
            <a:r>
              <a:rPr lang="en-US" altLang="ko-KR" sz="1000" dirty="0"/>
              <a:t>?                          .</a:t>
            </a:r>
            <a:r>
              <a:rPr lang="ko-KR" altLang="en-US" sz="1000" dirty="0"/>
              <a:t>         방민주 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315B48-A552-40A4-A369-AC031A68BB66}"/>
              </a:ext>
            </a:extLst>
          </p:cNvPr>
          <p:cNvSpPr txBox="1"/>
          <p:nvPr/>
        </p:nvSpPr>
        <p:spPr>
          <a:xfrm>
            <a:off x="1651289" y="3735964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주문제작 방식에 대하여</a:t>
            </a:r>
            <a:r>
              <a:rPr lang="en-US" altLang="ko-KR" sz="1000" dirty="0"/>
              <a:t>...                                             </a:t>
            </a:r>
            <a:r>
              <a:rPr lang="ko-KR" altLang="en-US" sz="1000" dirty="0"/>
              <a:t>김민현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7CB978-785A-4A9C-A429-A12E300BD5EE}"/>
              </a:ext>
            </a:extLst>
          </p:cNvPr>
          <p:cNvSpPr txBox="1"/>
          <p:nvPr/>
        </p:nvSpPr>
        <p:spPr>
          <a:xfrm>
            <a:off x="1632014" y="4199971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</a:t>
            </a:r>
            <a:r>
              <a:rPr lang="ko-KR" altLang="en-US" sz="1000" dirty="0"/>
              <a:t>소개하기 영상                                                           김승태                     </a:t>
            </a:r>
            <a:r>
              <a:rPr lang="en-US" altLang="ko-KR" sz="1000" dirty="0"/>
              <a:t>2019.08.03</a:t>
            </a:r>
            <a:endParaRPr lang="ko-KR" altLang="en-US" sz="1000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30CB32-8C2C-43AF-90F1-A3D57B6E5DE4}"/>
              </a:ext>
            </a:extLst>
          </p:cNvPr>
          <p:cNvGrpSpPr/>
          <p:nvPr/>
        </p:nvGrpSpPr>
        <p:grpSpPr>
          <a:xfrm>
            <a:off x="3109151" y="5434802"/>
            <a:ext cx="240772" cy="215444"/>
            <a:chOff x="292829" y="1695755"/>
            <a:chExt cx="240772" cy="21544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403F1FC-54E1-4BD5-82A7-D8082F4B488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E6AFD2-DAE2-4306-95AF-33D91BFE11B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DB0FE6B-5331-428D-A111-6AC70FA503C0}"/>
              </a:ext>
            </a:extLst>
          </p:cNvPr>
          <p:cNvGrpSpPr/>
          <p:nvPr/>
        </p:nvGrpSpPr>
        <p:grpSpPr>
          <a:xfrm>
            <a:off x="3055957" y="5884671"/>
            <a:ext cx="240772" cy="215444"/>
            <a:chOff x="292829" y="1695755"/>
            <a:chExt cx="240772" cy="21544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BCBBEFD-5DD3-40AC-ABD5-A48D34570C2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06321B-EF82-46FD-86A3-1DF6D9980D8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2BAD3AB5-8439-4FA1-AF3A-22A1762E0CEA}"/>
              </a:ext>
            </a:extLst>
          </p:cNvPr>
          <p:cNvSpPr txBox="1"/>
          <p:nvPr/>
        </p:nvSpPr>
        <p:spPr>
          <a:xfrm>
            <a:off x="1610175" y="2494978"/>
            <a:ext cx="83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Segoe Script" panose="030B0504020000000003" pitchFamily="66" charset="0"/>
                <a:ea typeface="LG PC" panose="02030504000101010101" pitchFamily="18" charset="-127"/>
              </a:rPr>
              <a:t>QNA</a:t>
            </a:r>
            <a:endParaRPr lang="ko-KR" altLang="en-US" sz="2000" b="1" dirty="0">
              <a:latin typeface="Segoe Script" panose="030B0504020000000003" pitchFamily="66" charset="0"/>
              <a:ea typeface="LG PC" panose="02030504000101010101" pitchFamily="18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321014E-A289-4C26-97C7-079BBE3E7ABC}"/>
              </a:ext>
            </a:extLst>
          </p:cNvPr>
          <p:cNvGrpSpPr/>
          <p:nvPr/>
        </p:nvGrpSpPr>
        <p:grpSpPr>
          <a:xfrm>
            <a:off x="1511627" y="2880212"/>
            <a:ext cx="240772" cy="215444"/>
            <a:chOff x="292829" y="1695755"/>
            <a:chExt cx="240772" cy="215444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0232F79-7327-4DAD-A903-21EB0D15CC8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E6A985A-D7AC-46FB-B0C7-D9C5963D8D6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16503C4-EB34-4392-992C-EB9D4BC4C6EC}"/>
              </a:ext>
            </a:extLst>
          </p:cNvPr>
          <p:cNvSpPr txBox="1"/>
          <p:nvPr/>
        </p:nvSpPr>
        <p:spPr>
          <a:xfrm>
            <a:off x="1651288" y="4648526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A161F0-CD72-43E9-B86F-4C9C70D81279}"/>
              </a:ext>
            </a:extLst>
          </p:cNvPr>
          <p:cNvSpPr txBox="1"/>
          <p:nvPr/>
        </p:nvSpPr>
        <p:spPr>
          <a:xfrm>
            <a:off x="1652750" y="5096643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56844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9419B72D-11D1-4DC9-84AD-ED371704B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38329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 SS-RC-08-01-06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r>
                        <a:rPr lang="ko-KR" altLang="en-US" sz="1050" b="0" dirty="0"/>
                        <a:t> 상세 조회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답변 달기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QNA</a:t>
                      </a:r>
                      <a:r>
                        <a:rPr lang="ko-KR" altLang="en-US" sz="1050" b="0" dirty="0"/>
                        <a:t> 상세 정보 </a:t>
                      </a:r>
                      <a:r>
                        <a:rPr lang="en-US" altLang="ko-KR" sz="1050" b="0" dirty="0"/>
                        <a:t>&amp; </a:t>
                      </a:r>
                      <a:r>
                        <a:rPr lang="ko-KR" altLang="en-US" sz="1050" b="0" dirty="0"/>
                        <a:t>답변을 달 수 있다</a:t>
                      </a:r>
                      <a:r>
                        <a:rPr lang="en-US" altLang="ko-KR" sz="1050" b="0" dirty="0"/>
                        <a:t>. 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FB855A-6191-40AF-991C-5B107460BBA1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1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229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QNA</a:t>
                      </a:r>
                      <a:r>
                        <a:rPr lang="ko-KR" altLang="en-US" sz="1000" dirty="0"/>
                        <a:t> 상세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답변 달기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버튼 클릭 시 답글 달기 </a:t>
                      </a:r>
                      <a:r>
                        <a:rPr lang="ko-KR" altLang="en-US" sz="1000" dirty="0" err="1"/>
                        <a:t>모달창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303356"/>
                  </a:ext>
                </a:extLst>
              </a:tr>
              <a:tr h="62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답변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571760"/>
                  </a:ext>
                </a:extLst>
              </a:tr>
              <a:tr h="6229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11452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QNA</a:t>
                      </a:r>
                      <a:r>
                        <a:rPr lang="ko-KR" altLang="en-US" sz="1100" dirty="0"/>
                        <a:t>의 상세정보를 조회할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뒤로 가기 버튼 클릭 시 목록으로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답변 달기 버튼 클릭 시 답변을 달 수 있는 </a:t>
                      </a:r>
                      <a:r>
                        <a:rPr lang="ko-KR" altLang="en-US" sz="1100" dirty="0" err="1"/>
                        <a:t>모달창이</a:t>
                      </a:r>
                      <a:r>
                        <a:rPr lang="ko-KR" altLang="en-US" sz="1100" dirty="0"/>
                        <a:t> 띄워지고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확인 버튼 클릭 시 답변을 달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취소버튼 클릭 시 </a:t>
                      </a:r>
                      <a:r>
                        <a:rPr lang="ko-KR" altLang="en-US" sz="1100" dirty="0" err="1"/>
                        <a:t>모달창이</a:t>
                      </a:r>
                      <a:r>
                        <a:rPr lang="ko-KR" altLang="en-US" sz="1100" dirty="0"/>
                        <a:t> 닫힌다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16D2878-DCCC-4FAC-8A0E-0411E21D0F72}"/>
              </a:ext>
            </a:extLst>
          </p:cNvPr>
          <p:cNvCxnSpPr>
            <a:cxnSpLocks/>
          </p:cNvCxnSpPr>
          <p:nvPr/>
        </p:nvCxnSpPr>
        <p:spPr>
          <a:xfrm>
            <a:off x="1553026" y="2829857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3AB3B2F-6CCB-4B87-9232-81DEA369F2AD}"/>
              </a:ext>
            </a:extLst>
          </p:cNvPr>
          <p:cNvSpPr txBox="1"/>
          <p:nvPr/>
        </p:nvSpPr>
        <p:spPr>
          <a:xfrm>
            <a:off x="1553026" y="2943697"/>
            <a:ext cx="6119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주문제작 추가 사항 가능한가요</a:t>
            </a:r>
            <a:r>
              <a:rPr lang="en-US" altLang="ko-KR" sz="1000" dirty="0"/>
              <a:t>? </a:t>
            </a:r>
            <a:r>
              <a:rPr lang="ko-KR" altLang="en-US" sz="1050" dirty="0"/>
              <a:t>                          방민주                            </a:t>
            </a:r>
            <a:r>
              <a:rPr lang="en-US" altLang="ko-KR" sz="1050" dirty="0"/>
              <a:t>2019.08.04</a:t>
            </a:r>
            <a:endParaRPr lang="ko-KR" altLang="en-US" sz="10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6B09FDC-5C14-4F85-B859-CC7873E43E70}"/>
              </a:ext>
            </a:extLst>
          </p:cNvPr>
          <p:cNvCxnSpPr>
            <a:cxnSpLocks/>
          </p:cNvCxnSpPr>
          <p:nvPr/>
        </p:nvCxnSpPr>
        <p:spPr>
          <a:xfrm>
            <a:off x="1574593" y="5739480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A0D431E-3DDD-425D-B898-EB783ECF15A7}"/>
              </a:ext>
            </a:extLst>
          </p:cNvPr>
          <p:cNvCxnSpPr>
            <a:cxnSpLocks/>
          </p:cNvCxnSpPr>
          <p:nvPr/>
        </p:nvCxnSpPr>
        <p:spPr>
          <a:xfrm>
            <a:off x="1553026" y="3315631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731A66-BE6E-48FC-8C17-114AFFE60799}"/>
              </a:ext>
            </a:extLst>
          </p:cNvPr>
          <p:cNvSpPr/>
          <p:nvPr/>
        </p:nvSpPr>
        <p:spPr>
          <a:xfrm>
            <a:off x="1669065" y="3372747"/>
            <a:ext cx="6096000" cy="60933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주문제작을 신청했는데 변경하고 싶은 사항이 있어요 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가능 한가요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????????????????????????????????????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20CDDEF-824C-44A5-BCB1-C92125DDBBDA}"/>
              </a:ext>
            </a:extLst>
          </p:cNvPr>
          <p:cNvSpPr/>
          <p:nvPr/>
        </p:nvSpPr>
        <p:spPr>
          <a:xfrm>
            <a:off x="6851274" y="5919695"/>
            <a:ext cx="1004253" cy="215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 뒤로 가기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E29B2A-8E5C-4F2A-B770-DF81C9FF3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92" y="5949266"/>
            <a:ext cx="145998" cy="145998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38A75FB7-965C-45DF-8EF9-859D2D199268}"/>
              </a:ext>
            </a:extLst>
          </p:cNvPr>
          <p:cNvGrpSpPr/>
          <p:nvPr/>
        </p:nvGrpSpPr>
        <p:grpSpPr>
          <a:xfrm>
            <a:off x="1428293" y="2680291"/>
            <a:ext cx="240772" cy="215444"/>
            <a:chOff x="292829" y="1695755"/>
            <a:chExt cx="240772" cy="215444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098636C-6E46-480A-8E2E-D57F5246397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B599D7A-29CF-455C-A663-7FE7AE0B73B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B31F46C-CCC7-4B8D-8A10-71B40F7BCA5D}"/>
              </a:ext>
            </a:extLst>
          </p:cNvPr>
          <p:cNvGrpSpPr/>
          <p:nvPr/>
        </p:nvGrpSpPr>
        <p:grpSpPr>
          <a:xfrm>
            <a:off x="6651622" y="5842270"/>
            <a:ext cx="240772" cy="215444"/>
            <a:chOff x="292829" y="1695755"/>
            <a:chExt cx="240772" cy="215444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A72839B-FEFF-4B6B-A74A-217AFEA636B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F6E1ECB-BBE0-4761-AAF1-683ABFDF476B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B4746C1-50BB-41A2-AD93-6F38BDCBB797}"/>
              </a:ext>
            </a:extLst>
          </p:cNvPr>
          <p:cNvSpPr/>
          <p:nvPr/>
        </p:nvSpPr>
        <p:spPr>
          <a:xfrm>
            <a:off x="1669825" y="5878354"/>
            <a:ext cx="872900" cy="2634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답변 달기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2A86C09-1093-4647-AD1C-310BBD14C8FD}"/>
              </a:ext>
            </a:extLst>
          </p:cNvPr>
          <p:cNvGrpSpPr/>
          <p:nvPr/>
        </p:nvGrpSpPr>
        <p:grpSpPr>
          <a:xfrm>
            <a:off x="2426957" y="5818442"/>
            <a:ext cx="240772" cy="215444"/>
            <a:chOff x="292829" y="1695755"/>
            <a:chExt cx="240772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44D0EF-8D22-438D-874C-1390BE280D5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3C6F7A-3C49-45CE-8E81-B2293784918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C4A5BE9-A9F4-4067-B56F-82FC5E00343A}"/>
              </a:ext>
            </a:extLst>
          </p:cNvPr>
          <p:cNvCxnSpPr>
            <a:cxnSpLocks/>
          </p:cNvCxnSpPr>
          <p:nvPr/>
        </p:nvCxnSpPr>
        <p:spPr>
          <a:xfrm>
            <a:off x="1553025" y="4215479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8E538B-B5A2-45F0-85A5-24A1C7F92054}"/>
              </a:ext>
            </a:extLst>
          </p:cNvPr>
          <p:cNvGrpSpPr/>
          <p:nvPr/>
        </p:nvGrpSpPr>
        <p:grpSpPr>
          <a:xfrm>
            <a:off x="2549248" y="2829857"/>
            <a:ext cx="4243098" cy="2780334"/>
            <a:chOff x="2549248" y="2829857"/>
            <a:chExt cx="4243098" cy="278033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C7501AB-ADAF-4837-82AC-7522745016CD}"/>
                </a:ext>
              </a:extLst>
            </p:cNvPr>
            <p:cNvGrpSpPr/>
            <p:nvPr/>
          </p:nvGrpSpPr>
          <p:grpSpPr>
            <a:xfrm>
              <a:off x="3368456" y="5363771"/>
              <a:ext cx="2797187" cy="189098"/>
              <a:chOff x="2862193" y="5437323"/>
              <a:chExt cx="3384105" cy="255042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5970305-439A-4967-B7BD-1260EF18F9CC}"/>
                  </a:ext>
                </a:extLst>
              </p:cNvPr>
              <p:cNvGrpSpPr/>
              <p:nvPr/>
            </p:nvGrpSpPr>
            <p:grpSpPr>
              <a:xfrm>
                <a:off x="2862193" y="5437334"/>
                <a:ext cx="742208" cy="255031"/>
                <a:chOff x="2968831" y="5427035"/>
                <a:chExt cx="742208" cy="255031"/>
              </a:xfrm>
            </p:grpSpPr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133B83AA-0ACA-4784-93AD-2E0F79D7C66E}"/>
                    </a:ext>
                  </a:extLst>
                </p:cNvPr>
                <p:cNvSpPr/>
                <p:nvPr/>
              </p:nvSpPr>
              <p:spPr>
                <a:xfrm>
                  <a:off x="2968831" y="5427035"/>
                  <a:ext cx="742208" cy="25503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dirty="0">
                      <a:solidFill>
                        <a:schemeClr val="tx1"/>
                      </a:solidFill>
                    </a:rPr>
                    <a:t>전체</a:t>
                  </a:r>
                  <a:r>
                    <a:rPr lang="ko-KR" altLang="en-US" sz="1050" dirty="0">
                      <a:solidFill>
                        <a:schemeClr val="tx1"/>
                      </a:solidFill>
                    </a:rPr>
                    <a:t>  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이등변 삼각형 80">
                  <a:extLst>
                    <a:ext uri="{FF2B5EF4-FFF2-40B4-BE49-F238E27FC236}">
                      <a16:creationId xmlns:a16="http://schemas.microsoft.com/office/drawing/2014/main" id="{EB3B87F9-6A63-4AEE-A766-FF0685E6F556}"/>
                    </a:ext>
                  </a:extLst>
                </p:cNvPr>
                <p:cNvSpPr/>
                <p:nvPr/>
              </p:nvSpPr>
              <p:spPr>
                <a:xfrm rot="10800000">
                  <a:off x="3529996" y="5499709"/>
                  <a:ext cx="109907" cy="100941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6D1A6DBB-D7AE-465E-8291-08A24C7DA788}"/>
                  </a:ext>
                </a:extLst>
              </p:cNvPr>
              <p:cNvSpPr/>
              <p:nvPr/>
            </p:nvSpPr>
            <p:spPr>
              <a:xfrm>
                <a:off x="3687405" y="5437323"/>
                <a:ext cx="1864309" cy="25503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1A35E107-15C4-44DC-A0AC-2A9127DF6AF0}"/>
                  </a:ext>
                </a:extLst>
              </p:cNvPr>
              <p:cNvSpPr/>
              <p:nvPr/>
            </p:nvSpPr>
            <p:spPr>
              <a:xfrm>
                <a:off x="5634718" y="5437327"/>
                <a:ext cx="611580" cy="25502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검색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672B102-0CDC-459E-82E1-EF0C58E9E957}"/>
                </a:ext>
              </a:extLst>
            </p:cNvPr>
            <p:cNvGrpSpPr/>
            <p:nvPr/>
          </p:nvGrpSpPr>
          <p:grpSpPr>
            <a:xfrm>
              <a:off x="3199377" y="5235674"/>
              <a:ext cx="243743" cy="172635"/>
              <a:chOff x="292829" y="1695755"/>
              <a:chExt cx="240772" cy="215444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89A1DE72-E480-4CF7-AA50-26BD23B673BD}"/>
                  </a:ext>
                </a:extLst>
              </p:cNvPr>
              <p:cNvSpPr/>
              <p:nvPr/>
            </p:nvSpPr>
            <p:spPr>
              <a:xfrm>
                <a:off x="324713" y="1719603"/>
                <a:ext cx="167768" cy="16776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B089513-100F-4A58-8F7E-9A8A4A15C721}"/>
                  </a:ext>
                </a:extLst>
              </p:cNvPr>
              <p:cNvSpPr txBox="1"/>
              <p:nvPr/>
            </p:nvSpPr>
            <p:spPr>
              <a:xfrm>
                <a:off x="292829" y="1695755"/>
                <a:ext cx="2407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  <a:endParaRPr lang="ko-KR" altLang="en-US" sz="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9A99DC53-3AE5-40B1-AA99-44CF70B68E91}"/>
                </a:ext>
              </a:extLst>
            </p:cNvPr>
            <p:cNvSpPr/>
            <p:nvPr/>
          </p:nvSpPr>
          <p:spPr>
            <a:xfrm>
              <a:off x="2561007" y="2836944"/>
              <a:ext cx="4219581" cy="2773247"/>
            </a:xfrm>
            <a:prstGeom prst="roundRect">
              <a:avLst>
                <a:gd name="adj" fmla="val 765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사각형: 둥근 위쪽 모서리 87">
              <a:extLst>
                <a:ext uri="{FF2B5EF4-FFF2-40B4-BE49-F238E27FC236}">
                  <a16:creationId xmlns:a16="http://schemas.microsoft.com/office/drawing/2014/main" id="{6B13BBB1-27BB-402E-A86D-4762464CE190}"/>
                </a:ext>
              </a:extLst>
            </p:cNvPr>
            <p:cNvSpPr/>
            <p:nvPr/>
          </p:nvSpPr>
          <p:spPr>
            <a:xfrm>
              <a:off x="2549248" y="2829857"/>
              <a:ext cx="4243098" cy="4595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답변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46C0CA4-6B1B-473C-9160-5D1AA7562B1E}"/>
                </a:ext>
              </a:extLst>
            </p:cNvPr>
            <p:cNvSpPr txBox="1"/>
            <p:nvPr/>
          </p:nvSpPr>
          <p:spPr>
            <a:xfrm>
              <a:off x="3616427" y="3607832"/>
              <a:ext cx="2244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답변을 </a:t>
              </a:r>
              <a:r>
                <a:rPr lang="ko-KR" altLang="en-US" sz="1600" b="1" dirty="0"/>
                <a:t>입력해주세요</a:t>
              </a:r>
              <a:r>
                <a:rPr lang="en-US" altLang="ko-KR" sz="1600" b="1" dirty="0"/>
                <a:t>!</a:t>
              </a:r>
              <a:endParaRPr lang="ko-KR" altLang="en-US" sz="1600" b="1" dirty="0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BC8D571F-4330-480F-94C0-0D0BBA992993}"/>
                </a:ext>
              </a:extLst>
            </p:cNvPr>
            <p:cNvSpPr/>
            <p:nvPr/>
          </p:nvSpPr>
          <p:spPr>
            <a:xfrm>
              <a:off x="2768913" y="4138358"/>
              <a:ext cx="3822734" cy="37328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2B1C40AF-D9D1-48C9-9457-FC1F3948A060}"/>
                </a:ext>
              </a:extLst>
            </p:cNvPr>
            <p:cNvSpPr/>
            <p:nvPr/>
          </p:nvSpPr>
          <p:spPr>
            <a:xfrm>
              <a:off x="3590599" y="4817770"/>
              <a:ext cx="960069" cy="2736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3088B018-12C7-47DE-B6BA-35D7C1D3E622}"/>
                </a:ext>
              </a:extLst>
            </p:cNvPr>
            <p:cNvSpPr/>
            <p:nvPr/>
          </p:nvSpPr>
          <p:spPr>
            <a:xfrm>
              <a:off x="4841775" y="4812541"/>
              <a:ext cx="960069" cy="2736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취소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B2A9F38-A036-4C12-9221-09508E96A054}"/>
              </a:ext>
            </a:extLst>
          </p:cNvPr>
          <p:cNvGrpSpPr/>
          <p:nvPr/>
        </p:nvGrpSpPr>
        <p:grpSpPr>
          <a:xfrm>
            <a:off x="3443120" y="3516703"/>
            <a:ext cx="240772" cy="215444"/>
            <a:chOff x="292829" y="1695755"/>
            <a:chExt cx="240772" cy="215444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D5A73B1F-D962-45D5-A5DC-FFCAE2C10C70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F1EDF5E-3A79-4413-8BA2-D7D09436C89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84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388617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SS-RC-01-00-08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탈퇴 회원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탈퇴 신청 후 </a:t>
                      </a:r>
                      <a:r>
                        <a:rPr lang="en-US" altLang="ko-KR" sz="1050" b="0" dirty="0"/>
                        <a:t>1</a:t>
                      </a:r>
                      <a:r>
                        <a:rPr lang="ko-KR" altLang="en-US" sz="1050" b="0" dirty="0"/>
                        <a:t>주일이 지나지 않은 회원의 로그인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182588"/>
              </p:ext>
            </p:extLst>
          </p:nvPr>
        </p:nvGraphicFramePr>
        <p:xfrm>
          <a:off x="9268691" y="0"/>
          <a:ext cx="2923310" cy="6851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40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37490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4567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 버튼을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버튼을 클릭한다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탈퇴 회원 알림 창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탈퇴를 철회한다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24253"/>
                  </a:ext>
                </a:extLst>
              </a:tr>
              <a:tr h="456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탈퇴를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74951"/>
                  </a:ext>
                </a:extLst>
              </a:tr>
              <a:tr h="4567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28398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탈퇴한 기간이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주일 전인 회원의 로그인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206694"/>
            <a:ext cx="9051716" cy="505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5324" y="1589313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3" y="1352118"/>
            <a:ext cx="3855562" cy="5222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05931" y="1480498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76" y="2330260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7576" y="305665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14904" y="4103555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55885" y="5686029"/>
            <a:ext cx="2771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로그인 상태 유지하기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39474" y="5759257"/>
            <a:ext cx="156622" cy="130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5353050" y="2552700"/>
            <a:ext cx="3133725" cy="19201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353050" y="3000375"/>
            <a:ext cx="3133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72123" y="2624251"/>
            <a:ext cx="291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탈퇴 처리한 회원입니다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17926" y="2330260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7660" y="3120732"/>
            <a:ext cx="28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탈퇴를 철회하시겠습니까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4050" y="3867150"/>
            <a:ext cx="781050" cy="236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192014" y="3854665"/>
            <a:ext cx="808986" cy="23640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35301" y="3603973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68119" y="3594011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❽</a:t>
            </a:r>
          </a:p>
        </p:txBody>
      </p:sp>
    </p:spTree>
    <p:extLst>
      <p:ext uri="{BB962C8B-B14F-4D97-AF65-F5344CB8AC3E}">
        <p14:creationId xmlns:p14="http://schemas.microsoft.com/office/powerpoint/2010/main" val="34666426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181313"/>
              </p:ext>
            </p:extLst>
          </p:nvPr>
        </p:nvGraphicFramePr>
        <p:xfrm>
          <a:off x="0" y="0"/>
          <a:ext cx="9268692" cy="1099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건의게시판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SS-RC-08-00-08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건의 목록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자신이 작성한 건의 목록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78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자신의 건의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내용 제목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내용 검색 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40548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87801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작성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246962"/>
                  </a:ext>
                </a:extLst>
              </a:tr>
              <a:tr h="578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89174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자신이 건의한 건의 목록이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목록 중 하나 클릭 시 상세 정보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작성버튼 클릭 시 건의를 작성 할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22F43E-C141-4C08-B3BC-F8A36ACC72D8}"/>
              </a:ext>
            </a:extLst>
          </p:cNvPr>
          <p:cNvGrpSpPr/>
          <p:nvPr/>
        </p:nvGrpSpPr>
        <p:grpSpPr>
          <a:xfrm>
            <a:off x="3248041" y="5923335"/>
            <a:ext cx="2821239" cy="261261"/>
            <a:chOff x="3274761" y="5936089"/>
            <a:chExt cx="2821239" cy="2612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D2E6066-0207-4914-8370-9D890A8BC768}"/>
                </a:ext>
              </a:extLst>
            </p:cNvPr>
            <p:cNvSpPr/>
            <p:nvPr/>
          </p:nvSpPr>
          <p:spPr>
            <a:xfrm>
              <a:off x="366401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BCACD54-7CDD-4F13-AB5E-44EFBBF543AF}"/>
                </a:ext>
              </a:extLst>
            </p:cNvPr>
            <p:cNvSpPr/>
            <p:nvPr/>
          </p:nvSpPr>
          <p:spPr>
            <a:xfrm>
              <a:off x="39635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71485E-4A05-46AF-A0B8-C3E412749DBF}"/>
                </a:ext>
              </a:extLst>
            </p:cNvPr>
            <p:cNvSpPr/>
            <p:nvPr/>
          </p:nvSpPr>
          <p:spPr>
            <a:xfrm>
              <a:off x="4263103" y="5942316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B54ABA7-60C4-4BC0-8E77-3C9441E15A7E}"/>
                </a:ext>
              </a:extLst>
            </p:cNvPr>
            <p:cNvSpPr/>
            <p:nvPr/>
          </p:nvSpPr>
          <p:spPr>
            <a:xfrm>
              <a:off x="4563072" y="5936090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3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8352AEE-8F7A-4F1D-AB74-2E1302E27959}"/>
                </a:ext>
              </a:extLst>
            </p:cNvPr>
            <p:cNvSpPr/>
            <p:nvPr/>
          </p:nvSpPr>
          <p:spPr>
            <a:xfrm>
              <a:off x="4857395" y="5940452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7E374EF-ACF1-469C-B8C4-23C7BFFEEE51}"/>
                </a:ext>
              </a:extLst>
            </p:cNvPr>
            <p:cNvSpPr/>
            <p:nvPr/>
          </p:nvSpPr>
          <p:spPr>
            <a:xfrm>
              <a:off x="516174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3BFC42-BB77-49BB-AEF7-C4AB6C9F9EA2}"/>
                </a:ext>
              </a:extLst>
            </p:cNvPr>
            <p:cNvSpPr/>
            <p:nvPr/>
          </p:nvSpPr>
          <p:spPr>
            <a:xfrm>
              <a:off x="3274761" y="5937953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F8490DE-D7EE-455F-A0DF-8D8A8F557787}"/>
                </a:ext>
              </a:extLst>
            </p:cNvPr>
            <p:cNvSpPr/>
            <p:nvPr/>
          </p:nvSpPr>
          <p:spPr>
            <a:xfrm>
              <a:off x="54626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0149AA4-FC88-412C-83E4-02B87BB2A548}"/>
                </a:ext>
              </a:extLst>
            </p:cNvPr>
            <p:cNvSpPr/>
            <p:nvPr/>
          </p:nvSpPr>
          <p:spPr>
            <a:xfrm>
              <a:off x="5763573" y="5936089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2870CE2-4290-457B-BE0F-5D787EF576CA}"/>
              </a:ext>
            </a:extLst>
          </p:cNvPr>
          <p:cNvCxnSpPr>
            <a:cxnSpLocks/>
          </p:cNvCxnSpPr>
          <p:nvPr/>
        </p:nvCxnSpPr>
        <p:spPr>
          <a:xfrm>
            <a:off x="1610176" y="5477274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D84B403-9D0F-4FD9-8EBD-1D633B2494F3}"/>
              </a:ext>
            </a:extLst>
          </p:cNvPr>
          <p:cNvGrpSpPr/>
          <p:nvPr/>
        </p:nvGrpSpPr>
        <p:grpSpPr>
          <a:xfrm>
            <a:off x="3276169" y="5594664"/>
            <a:ext cx="2763088" cy="235989"/>
            <a:chOff x="2862193" y="5437323"/>
            <a:chExt cx="3384105" cy="25504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B23CBEE-09FD-449F-8215-1A685B47B0F4}"/>
                </a:ext>
              </a:extLst>
            </p:cNvPr>
            <p:cNvGrpSpPr/>
            <p:nvPr/>
          </p:nvGrpSpPr>
          <p:grpSpPr>
            <a:xfrm>
              <a:off x="2862193" y="5437334"/>
              <a:ext cx="742208" cy="255031"/>
              <a:chOff x="2968831" y="5427035"/>
              <a:chExt cx="742208" cy="255031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BAF429BB-25C7-4C97-8BC7-2D2C13B5FBD5}"/>
                  </a:ext>
                </a:extLst>
              </p:cNvPr>
              <p:cNvSpPr/>
              <p:nvPr/>
            </p:nvSpPr>
            <p:spPr>
              <a:xfrm>
                <a:off x="2968831" y="5427035"/>
                <a:ext cx="742208" cy="2550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전체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이등변 삼각형 59">
                <a:extLst>
                  <a:ext uri="{FF2B5EF4-FFF2-40B4-BE49-F238E27FC236}">
                    <a16:creationId xmlns:a16="http://schemas.microsoft.com/office/drawing/2014/main" id="{EE874910-E108-498C-9B8E-BDBC800BED66}"/>
                  </a:ext>
                </a:extLst>
              </p:cNvPr>
              <p:cNvSpPr/>
              <p:nvPr/>
            </p:nvSpPr>
            <p:spPr>
              <a:xfrm rot="10800000">
                <a:off x="3529996" y="5499709"/>
                <a:ext cx="109907" cy="10094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15C2C0B9-3F08-4E0E-8FE2-EB60CBD233B2}"/>
                </a:ext>
              </a:extLst>
            </p:cNvPr>
            <p:cNvSpPr/>
            <p:nvPr/>
          </p:nvSpPr>
          <p:spPr>
            <a:xfrm>
              <a:off x="3687405" y="5437323"/>
              <a:ext cx="1864309" cy="2550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41BB6747-8B1B-4953-8F89-2D20F88E6D08}"/>
                </a:ext>
              </a:extLst>
            </p:cNvPr>
            <p:cNvSpPr/>
            <p:nvPr/>
          </p:nvSpPr>
          <p:spPr>
            <a:xfrm>
              <a:off x="5634718" y="5437327"/>
              <a:ext cx="611580" cy="25502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4DD8FCB-23A2-431E-A74C-5E204392843F}"/>
              </a:ext>
            </a:extLst>
          </p:cNvPr>
          <p:cNvCxnSpPr>
            <a:cxnSpLocks/>
          </p:cNvCxnSpPr>
          <p:nvPr/>
        </p:nvCxnSpPr>
        <p:spPr>
          <a:xfrm>
            <a:off x="1632014" y="2947710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46586D6-9742-4BB1-845A-309866417E23}"/>
              </a:ext>
            </a:extLst>
          </p:cNvPr>
          <p:cNvCxnSpPr>
            <a:cxnSpLocks/>
          </p:cNvCxnSpPr>
          <p:nvPr/>
        </p:nvCxnSpPr>
        <p:spPr>
          <a:xfrm>
            <a:off x="1632014" y="3238655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FE67440-6B30-4656-9589-1A2C41C27CDA}"/>
              </a:ext>
            </a:extLst>
          </p:cNvPr>
          <p:cNvSpPr txBox="1"/>
          <p:nvPr/>
        </p:nvSpPr>
        <p:spPr>
          <a:xfrm>
            <a:off x="1610177" y="2981207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 제목                                                                     작성일                     진행상황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DF83DBC-886F-4A1C-8615-AB990BD4F285}"/>
              </a:ext>
            </a:extLst>
          </p:cNvPr>
          <p:cNvCxnSpPr>
            <a:cxnSpLocks/>
          </p:cNvCxnSpPr>
          <p:nvPr/>
        </p:nvCxnSpPr>
        <p:spPr>
          <a:xfrm>
            <a:off x="1632014" y="3632336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C3A5DCD-03BF-4B6E-BBD4-750DC5B8DF7F}"/>
              </a:ext>
            </a:extLst>
          </p:cNvPr>
          <p:cNvCxnSpPr>
            <a:cxnSpLocks/>
          </p:cNvCxnSpPr>
          <p:nvPr/>
        </p:nvCxnSpPr>
        <p:spPr>
          <a:xfrm>
            <a:off x="1632014" y="407524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92BE4F5-ED58-4FD4-8B58-7FF61D68D83C}"/>
              </a:ext>
            </a:extLst>
          </p:cNvPr>
          <p:cNvCxnSpPr>
            <a:cxnSpLocks/>
          </p:cNvCxnSpPr>
          <p:nvPr/>
        </p:nvCxnSpPr>
        <p:spPr>
          <a:xfrm>
            <a:off x="1632014" y="4546735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946BB11-EF90-42B2-8323-278D9A7C450A}"/>
              </a:ext>
            </a:extLst>
          </p:cNvPr>
          <p:cNvCxnSpPr>
            <a:cxnSpLocks/>
          </p:cNvCxnSpPr>
          <p:nvPr/>
        </p:nvCxnSpPr>
        <p:spPr>
          <a:xfrm>
            <a:off x="1632014" y="501107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A0BA50D-095A-4602-BFE8-0A450E75FD18}"/>
              </a:ext>
            </a:extLst>
          </p:cNvPr>
          <p:cNvSpPr txBox="1"/>
          <p:nvPr/>
        </p:nvSpPr>
        <p:spPr>
          <a:xfrm>
            <a:off x="1651289" y="3317111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기본 템플릿이 조금 더 추가 됐으면 좋을 것 같아요</a:t>
            </a:r>
            <a:r>
              <a:rPr lang="en-US" altLang="ko-KR" sz="1000" dirty="0"/>
              <a:t>.           2019.08.03                </a:t>
            </a:r>
            <a:r>
              <a:rPr lang="ko-KR" altLang="en-US" sz="1000" dirty="0"/>
              <a:t>진행중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30CB32-8C2C-43AF-90F1-A3D57B6E5DE4}"/>
              </a:ext>
            </a:extLst>
          </p:cNvPr>
          <p:cNvGrpSpPr/>
          <p:nvPr/>
        </p:nvGrpSpPr>
        <p:grpSpPr>
          <a:xfrm>
            <a:off x="3109151" y="5434802"/>
            <a:ext cx="240772" cy="215444"/>
            <a:chOff x="292829" y="1695755"/>
            <a:chExt cx="240772" cy="21544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403F1FC-54E1-4BD5-82A7-D8082F4B488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E6AFD2-DAE2-4306-95AF-33D91BFE11B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DB0FE6B-5331-428D-A111-6AC70FA503C0}"/>
              </a:ext>
            </a:extLst>
          </p:cNvPr>
          <p:cNvGrpSpPr/>
          <p:nvPr/>
        </p:nvGrpSpPr>
        <p:grpSpPr>
          <a:xfrm>
            <a:off x="3055957" y="5884671"/>
            <a:ext cx="240772" cy="215444"/>
            <a:chOff x="292829" y="1695755"/>
            <a:chExt cx="240772" cy="21544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BCBBEFD-5DD3-40AC-ABD5-A48D34570C2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06321B-EF82-46FD-86A3-1DF6D9980D8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2BAD3AB5-8439-4FA1-AF3A-22A1762E0CEA}"/>
              </a:ext>
            </a:extLst>
          </p:cNvPr>
          <p:cNvSpPr txBox="1"/>
          <p:nvPr/>
        </p:nvSpPr>
        <p:spPr>
          <a:xfrm>
            <a:off x="1610175" y="2494978"/>
            <a:ext cx="120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Segoe Script" panose="030B0504020000000003" pitchFamily="66" charset="0"/>
                <a:ea typeface="LG PC" panose="02030504000101010101" pitchFamily="18" charset="-127"/>
              </a:rPr>
              <a:t>건의게시판</a:t>
            </a:r>
            <a:endParaRPr lang="ko-KR" altLang="en-US" sz="2000" b="1" dirty="0">
              <a:latin typeface="Segoe Script" panose="030B0504020000000003" pitchFamily="66" charset="0"/>
              <a:ea typeface="LG PC" panose="02030504000101010101" pitchFamily="18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321014E-A289-4C26-97C7-079BBE3E7ABC}"/>
              </a:ext>
            </a:extLst>
          </p:cNvPr>
          <p:cNvGrpSpPr/>
          <p:nvPr/>
        </p:nvGrpSpPr>
        <p:grpSpPr>
          <a:xfrm>
            <a:off x="1511627" y="2880212"/>
            <a:ext cx="240772" cy="215444"/>
            <a:chOff x="292829" y="1695755"/>
            <a:chExt cx="240772" cy="215444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0232F79-7327-4DAD-A903-21EB0D15CC8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E6A985A-D7AC-46FB-B0C7-D9C5963D8D6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16503C4-EB34-4392-992C-EB9D4BC4C6EC}"/>
              </a:ext>
            </a:extLst>
          </p:cNvPr>
          <p:cNvSpPr txBox="1"/>
          <p:nvPr/>
        </p:nvSpPr>
        <p:spPr>
          <a:xfrm>
            <a:off x="1651288" y="4648526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A161F0-CD72-43E9-B86F-4C9C70D81279}"/>
              </a:ext>
            </a:extLst>
          </p:cNvPr>
          <p:cNvSpPr txBox="1"/>
          <p:nvPr/>
        </p:nvSpPr>
        <p:spPr>
          <a:xfrm>
            <a:off x="1652750" y="5096643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A65AF4C-D498-4F78-AE01-F8A3DDED4A75}"/>
              </a:ext>
            </a:extLst>
          </p:cNvPr>
          <p:cNvSpPr/>
          <p:nvPr/>
        </p:nvSpPr>
        <p:spPr>
          <a:xfrm>
            <a:off x="7022395" y="2578536"/>
            <a:ext cx="701859" cy="257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BF6E83A-409D-4A71-B8D0-D261860A85DB}"/>
              </a:ext>
            </a:extLst>
          </p:cNvPr>
          <p:cNvGrpSpPr/>
          <p:nvPr/>
        </p:nvGrpSpPr>
        <p:grpSpPr>
          <a:xfrm>
            <a:off x="6902008" y="2498018"/>
            <a:ext cx="240772" cy="215444"/>
            <a:chOff x="292829" y="1695755"/>
            <a:chExt cx="240772" cy="215444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2EB35EB-3765-40E9-B09F-D1079910498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A91B933-68B5-435C-BB5B-1730CAF69BAE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6653B09-47DA-4212-AB4B-970EDA0AB451}"/>
              </a:ext>
            </a:extLst>
          </p:cNvPr>
          <p:cNvSpPr txBox="1"/>
          <p:nvPr/>
        </p:nvSpPr>
        <p:spPr>
          <a:xfrm>
            <a:off x="1663126" y="4183206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5665F6-8098-4534-AAD5-A0DE58F4E7E7}"/>
              </a:ext>
            </a:extLst>
          </p:cNvPr>
          <p:cNvSpPr txBox="1"/>
          <p:nvPr/>
        </p:nvSpPr>
        <p:spPr>
          <a:xfrm>
            <a:off x="1651288" y="3743463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140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71595"/>
              </p:ext>
            </p:extLst>
          </p:nvPr>
        </p:nvGraphicFramePr>
        <p:xfrm>
          <a:off x="0" y="0"/>
          <a:ext cx="9268692" cy="1099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건의게시판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SS-RC-08-00-09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건의 상세 조회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자신이 작성한 건의 상세 조회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78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자신의 건의 상세 정보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건의 한 진행상황을 알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40548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삭제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87801"/>
                  </a:ext>
                </a:extLst>
              </a:tr>
              <a:tr h="70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뒤로 가기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246962"/>
                  </a:ext>
                </a:extLst>
              </a:tr>
              <a:tr h="578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89174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자신이 건의한 건의 상세 정보가 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관리자가 답변한 진행상황을 확인 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삭제 버튼 클릭 시 삭제하시겠습니까</a:t>
                      </a:r>
                      <a:r>
                        <a:rPr lang="en-US" altLang="ko-KR" sz="1100" dirty="0"/>
                        <a:t>? </a:t>
                      </a:r>
                      <a:r>
                        <a:rPr lang="ko-KR" altLang="en-US" sz="1100" dirty="0"/>
                        <a:t>메시지가 </a:t>
                      </a:r>
                      <a:r>
                        <a:rPr lang="ko-KR" altLang="en-US" sz="1100" dirty="0" err="1"/>
                        <a:t>모달창으로</a:t>
                      </a:r>
                      <a:r>
                        <a:rPr lang="ko-KR" altLang="en-US" sz="1100" dirty="0"/>
                        <a:t> 뜬다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뒤로 가기 버튼 클릭 시 목록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97D5BC-09E6-4791-AE4E-53BE1E112D71}"/>
              </a:ext>
            </a:extLst>
          </p:cNvPr>
          <p:cNvCxnSpPr>
            <a:cxnSpLocks/>
          </p:cNvCxnSpPr>
          <p:nvPr/>
        </p:nvCxnSpPr>
        <p:spPr>
          <a:xfrm>
            <a:off x="1553026" y="2829857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1D8CBE0-C5F4-4543-AE33-626382F8A81F}"/>
              </a:ext>
            </a:extLst>
          </p:cNvPr>
          <p:cNvSpPr txBox="1"/>
          <p:nvPr/>
        </p:nvSpPr>
        <p:spPr>
          <a:xfrm>
            <a:off x="1553026" y="2943697"/>
            <a:ext cx="6119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ko-KR" altLang="en-US" sz="1050" dirty="0"/>
              <a:t> 기본 템플릿이 조금 더 추가 됐으면 좋을 것 같아요                                   </a:t>
            </a:r>
            <a:r>
              <a:rPr lang="en-US" altLang="ko-KR" sz="1050" dirty="0"/>
              <a:t>2019.08.04</a:t>
            </a:r>
            <a:endParaRPr lang="ko-KR" altLang="en-US" sz="1000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4237AC4-0AAA-4EA0-B52C-3AA0BFCD0AD7}"/>
              </a:ext>
            </a:extLst>
          </p:cNvPr>
          <p:cNvCxnSpPr>
            <a:cxnSpLocks/>
          </p:cNvCxnSpPr>
          <p:nvPr/>
        </p:nvCxnSpPr>
        <p:spPr>
          <a:xfrm>
            <a:off x="1553025" y="4867413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8CD21E0-F6E3-4FCE-8D38-48C9E7B76B26}"/>
              </a:ext>
            </a:extLst>
          </p:cNvPr>
          <p:cNvCxnSpPr>
            <a:cxnSpLocks/>
          </p:cNvCxnSpPr>
          <p:nvPr/>
        </p:nvCxnSpPr>
        <p:spPr>
          <a:xfrm>
            <a:off x="1553026" y="3315631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EC6419-9424-4481-BE27-8E8AE5F69474}"/>
              </a:ext>
            </a:extLst>
          </p:cNvPr>
          <p:cNvSpPr/>
          <p:nvPr/>
        </p:nvSpPr>
        <p:spPr>
          <a:xfrm>
            <a:off x="1669065" y="3446581"/>
            <a:ext cx="6096000" cy="6093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지금도 너무 이쁘지만 조금 더 많은 템플릿을 제작해 주세요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!!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항상 자주 애용하고 있습니다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!!</a:t>
            </a:r>
            <a:endParaRPr lang="ko-KR" altLang="en-US" sz="1200" dirty="0">
              <a:solidFill>
                <a:srgbClr val="333333"/>
              </a:solidFill>
              <a:ea typeface="돋움" panose="020B0600000101010101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59B681DC-B55F-4E91-9B9A-59E30D72B328}"/>
              </a:ext>
            </a:extLst>
          </p:cNvPr>
          <p:cNvSpPr/>
          <p:nvPr/>
        </p:nvSpPr>
        <p:spPr>
          <a:xfrm>
            <a:off x="6851274" y="5945096"/>
            <a:ext cx="1004253" cy="215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 뒤로 가기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5D67F14-5512-43C1-8712-3AE93ACB3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92" y="5974667"/>
            <a:ext cx="145998" cy="145998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9D1973-C4D8-46C4-A021-5005D043106C}"/>
              </a:ext>
            </a:extLst>
          </p:cNvPr>
          <p:cNvGrpSpPr/>
          <p:nvPr/>
        </p:nvGrpSpPr>
        <p:grpSpPr>
          <a:xfrm>
            <a:off x="1428293" y="2680291"/>
            <a:ext cx="240772" cy="215444"/>
            <a:chOff x="292829" y="1695755"/>
            <a:chExt cx="240772" cy="215444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36A87872-81BC-4D5D-B77E-EFE0F5F7887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E9211CC-E613-444A-A763-F4C05B11B3A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6C7A603-9F33-4DAC-984B-46B7BBDB5A22}"/>
              </a:ext>
            </a:extLst>
          </p:cNvPr>
          <p:cNvGrpSpPr/>
          <p:nvPr/>
        </p:nvGrpSpPr>
        <p:grpSpPr>
          <a:xfrm>
            <a:off x="6651622" y="5867671"/>
            <a:ext cx="240772" cy="215444"/>
            <a:chOff x="292829" y="1695755"/>
            <a:chExt cx="240772" cy="215444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9624883-27C8-4578-A4B9-A1B8BCC736D4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6E31F80-430E-4DAF-A0FE-89C4EA560A4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072D51-EDB0-475D-BDEC-79D44C1E1314}"/>
              </a:ext>
            </a:extLst>
          </p:cNvPr>
          <p:cNvSpPr txBox="1"/>
          <p:nvPr/>
        </p:nvSpPr>
        <p:spPr>
          <a:xfrm>
            <a:off x="2719541" y="5170260"/>
            <a:ext cx="829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진행상황 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58B5AA-4F98-4F87-9D17-E2FCB3EA7688}"/>
              </a:ext>
            </a:extLst>
          </p:cNvPr>
          <p:cNvSpPr/>
          <p:nvPr/>
        </p:nvSpPr>
        <p:spPr>
          <a:xfrm>
            <a:off x="3727074" y="5131732"/>
            <a:ext cx="3124200" cy="3386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의견 감사합니다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진행 중 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D38028F-C618-4115-95A8-76015F80CA8D}"/>
              </a:ext>
            </a:extLst>
          </p:cNvPr>
          <p:cNvGrpSpPr/>
          <p:nvPr/>
        </p:nvGrpSpPr>
        <p:grpSpPr>
          <a:xfrm>
            <a:off x="2658421" y="5083089"/>
            <a:ext cx="240772" cy="215444"/>
            <a:chOff x="292829" y="1695755"/>
            <a:chExt cx="240772" cy="215444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94FE62C-3DCF-40F9-8237-B0F7BDE8CF3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4422E92-E0F6-427B-AD9B-2789B36978C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6E0A28D8-EBD7-43C0-A612-E9BB5AAFAD47}"/>
              </a:ext>
            </a:extLst>
          </p:cNvPr>
          <p:cNvSpPr/>
          <p:nvPr/>
        </p:nvSpPr>
        <p:spPr>
          <a:xfrm>
            <a:off x="1601402" y="5692466"/>
            <a:ext cx="701859" cy="2572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E74D9AC-26B2-4CC9-A650-A0C4E6D9F1E1}"/>
              </a:ext>
            </a:extLst>
          </p:cNvPr>
          <p:cNvGrpSpPr/>
          <p:nvPr/>
        </p:nvGrpSpPr>
        <p:grpSpPr>
          <a:xfrm>
            <a:off x="1481015" y="5571190"/>
            <a:ext cx="240772" cy="215444"/>
            <a:chOff x="292829" y="1695755"/>
            <a:chExt cx="240772" cy="215444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043E196-B8BE-4526-BC35-41013241347A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BFC494F-122A-42A1-94CB-3D39DF428C17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9DB2849-65C1-4000-BBEC-D9B8C622939E}"/>
              </a:ext>
            </a:extLst>
          </p:cNvPr>
          <p:cNvGrpSpPr/>
          <p:nvPr/>
        </p:nvGrpSpPr>
        <p:grpSpPr>
          <a:xfrm>
            <a:off x="2774189" y="5395904"/>
            <a:ext cx="2294207" cy="1373350"/>
            <a:chOff x="5826996" y="5184952"/>
            <a:chExt cx="2643188" cy="1572934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520DE1E0-98F4-48F7-A281-D1FCAEC067E6}"/>
                </a:ext>
              </a:extLst>
            </p:cNvPr>
            <p:cNvSpPr/>
            <p:nvPr/>
          </p:nvSpPr>
          <p:spPr>
            <a:xfrm>
              <a:off x="5826996" y="5188818"/>
              <a:ext cx="2643188" cy="1569068"/>
            </a:xfrm>
            <a:prstGeom prst="roundRect">
              <a:avLst>
                <a:gd name="adj" fmla="val 125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사각형: 둥근 위쪽 모서리 102">
              <a:extLst>
                <a:ext uri="{FF2B5EF4-FFF2-40B4-BE49-F238E27FC236}">
                  <a16:creationId xmlns:a16="http://schemas.microsoft.com/office/drawing/2014/main" id="{622AC84B-C1DC-477B-81BC-F84927FB4E15}"/>
                </a:ext>
              </a:extLst>
            </p:cNvPr>
            <p:cNvSpPr/>
            <p:nvPr/>
          </p:nvSpPr>
          <p:spPr>
            <a:xfrm>
              <a:off x="5826996" y="5184952"/>
              <a:ext cx="2643188" cy="4118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EECADE-438B-4C91-88CD-F6A54C5AA05F}"/>
                </a:ext>
              </a:extLst>
            </p:cNvPr>
            <p:cNvSpPr txBox="1"/>
            <p:nvPr/>
          </p:nvSpPr>
          <p:spPr>
            <a:xfrm>
              <a:off x="6123779" y="5766453"/>
              <a:ext cx="2131002" cy="31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정말 삭제하시겠습니까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F9B1D4A1-16A5-42FE-B1B2-5E934A96DCE1}"/>
                </a:ext>
              </a:extLst>
            </p:cNvPr>
            <p:cNvSpPr/>
            <p:nvPr/>
          </p:nvSpPr>
          <p:spPr>
            <a:xfrm>
              <a:off x="6294147" y="6222310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확인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FBDFBDB5-E0D5-4E65-A21F-573B71656B2C}"/>
                </a:ext>
              </a:extLst>
            </p:cNvPr>
            <p:cNvSpPr/>
            <p:nvPr/>
          </p:nvSpPr>
          <p:spPr>
            <a:xfrm>
              <a:off x="7233017" y="6219928"/>
              <a:ext cx="810638" cy="2984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4EA40F0-419A-420E-95B5-BD2D888E2E42}"/>
              </a:ext>
            </a:extLst>
          </p:cNvPr>
          <p:cNvCxnSpPr>
            <a:cxnSpLocks/>
          </p:cNvCxnSpPr>
          <p:nvPr/>
        </p:nvCxnSpPr>
        <p:spPr>
          <a:xfrm flipV="1">
            <a:off x="2287744" y="5841736"/>
            <a:ext cx="486444" cy="195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011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066644"/>
              </p:ext>
            </p:extLst>
          </p:nvPr>
        </p:nvGraphicFramePr>
        <p:xfrm>
          <a:off x="0" y="0"/>
          <a:ext cx="9268692" cy="1099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건의게시판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SS-RC-08-01-07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건의 목록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자신이 작성한 건의 목록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443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82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회원들이 건의한 건의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82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내용 제목</a:t>
                      </a:r>
                      <a:r>
                        <a:rPr lang="en-US" altLang="ko-KR" sz="1000" dirty="0"/>
                        <a:t>+</a:t>
                      </a:r>
                      <a:r>
                        <a:rPr lang="ko-KR" altLang="en-US" sz="1000" dirty="0"/>
                        <a:t>내용 검색 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40548"/>
                  </a:ext>
                </a:extLst>
              </a:tr>
              <a:tr h="782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87801"/>
                  </a:ext>
                </a:extLst>
              </a:tr>
              <a:tr h="6443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22170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회원들이 건의한 목록이 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목록 중 하나 클릭 시 상세 정보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22F43E-C141-4C08-B3BC-F8A36ACC72D8}"/>
              </a:ext>
            </a:extLst>
          </p:cNvPr>
          <p:cNvGrpSpPr/>
          <p:nvPr/>
        </p:nvGrpSpPr>
        <p:grpSpPr>
          <a:xfrm>
            <a:off x="3248041" y="5923335"/>
            <a:ext cx="2821239" cy="261261"/>
            <a:chOff x="3274761" y="5936089"/>
            <a:chExt cx="2821239" cy="2612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D2E6066-0207-4914-8370-9D890A8BC768}"/>
                </a:ext>
              </a:extLst>
            </p:cNvPr>
            <p:cNvSpPr/>
            <p:nvPr/>
          </p:nvSpPr>
          <p:spPr>
            <a:xfrm>
              <a:off x="366401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BCACD54-7CDD-4F13-AB5E-44EFBBF543AF}"/>
                </a:ext>
              </a:extLst>
            </p:cNvPr>
            <p:cNvSpPr/>
            <p:nvPr/>
          </p:nvSpPr>
          <p:spPr>
            <a:xfrm>
              <a:off x="39635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71485E-4A05-46AF-A0B8-C3E412749DBF}"/>
                </a:ext>
              </a:extLst>
            </p:cNvPr>
            <p:cNvSpPr/>
            <p:nvPr/>
          </p:nvSpPr>
          <p:spPr>
            <a:xfrm>
              <a:off x="4263103" y="5942316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B54ABA7-60C4-4BC0-8E77-3C9441E15A7E}"/>
                </a:ext>
              </a:extLst>
            </p:cNvPr>
            <p:cNvSpPr/>
            <p:nvPr/>
          </p:nvSpPr>
          <p:spPr>
            <a:xfrm>
              <a:off x="4563072" y="5936090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3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8352AEE-8F7A-4F1D-AB74-2E1302E27959}"/>
                </a:ext>
              </a:extLst>
            </p:cNvPr>
            <p:cNvSpPr/>
            <p:nvPr/>
          </p:nvSpPr>
          <p:spPr>
            <a:xfrm>
              <a:off x="4857395" y="5940452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7E374EF-ACF1-469C-B8C4-23C7BFFEEE51}"/>
                </a:ext>
              </a:extLst>
            </p:cNvPr>
            <p:cNvSpPr/>
            <p:nvPr/>
          </p:nvSpPr>
          <p:spPr>
            <a:xfrm>
              <a:off x="5161741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3BFC42-BB77-49BB-AEF7-C4AB6C9F9EA2}"/>
                </a:ext>
              </a:extLst>
            </p:cNvPr>
            <p:cNvSpPr/>
            <p:nvPr/>
          </p:nvSpPr>
          <p:spPr>
            <a:xfrm>
              <a:off x="3274761" y="5937953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&lt;&lt;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F8490DE-D7EE-455F-A0DF-8D8A8F557787}"/>
                </a:ext>
              </a:extLst>
            </p:cNvPr>
            <p:cNvSpPr/>
            <p:nvPr/>
          </p:nvSpPr>
          <p:spPr>
            <a:xfrm>
              <a:off x="5462657" y="5936089"/>
              <a:ext cx="242723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0149AA4-FC88-412C-83E4-02B87BB2A548}"/>
                </a:ext>
              </a:extLst>
            </p:cNvPr>
            <p:cNvSpPr/>
            <p:nvPr/>
          </p:nvSpPr>
          <p:spPr>
            <a:xfrm>
              <a:off x="5763573" y="5936089"/>
              <a:ext cx="332427" cy="255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&gt;&gt;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2870CE2-4290-457B-BE0F-5D787EF576CA}"/>
              </a:ext>
            </a:extLst>
          </p:cNvPr>
          <p:cNvCxnSpPr>
            <a:cxnSpLocks/>
          </p:cNvCxnSpPr>
          <p:nvPr/>
        </p:nvCxnSpPr>
        <p:spPr>
          <a:xfrm>
            <a:off x="1610176" y="5477274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D84B403-9D0F-4FD9-8EBD-1D633B2494F3}"/>
              </a:ext>
            </a:extLst>
          </p:cNvPr>
          <p:cNvGrpSpPr/>
          <p:nvPr/>
        </p:nvGrpSpPr>
        <p:grpSpPr>
          <a:xfrm>
            <a:off x="3276169" y="5594664"/>
            <a:ext cx="2763088" cy="235989"/>
            <a:chOff x="2862193" y="5437323"/>
            <a:chExt cx="3384105" cy="255042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B23CBEE-09FD-449F-8215-1A685B47B0F4}"/>
                </a:ext>
              </a:extLst>
            </p:cNvPr>
            <p:cNvGrpSpPr/>
            <p:nvPr/>
          </p:nvGrpSpPr>
          <p:grpSpPr>
            <a:xfrm>
              <a:off x="2862193" y="5437334"/>
              <a:ext cx="742208" cy="255031"/>
              <a:chOff x="2968831" y="5427035"/>
              <a:chExt cx="742208" cy="255031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BAF429BB-25C7-4C97-8BC7-2D2C13B5FBD5}"/>
                  </a:ext>
                </a:extLst>
              </p:cNvPr>
              <p:cNvSpPr/>
              <p:nvPr/>
            </p:nvSpPr>
            <p:spPr>
              <a:xfrm>
                <a:off x="2968831" y="5427035"/>
                <a:ext cx="742208" cy="25503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전체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이등변 삼각형 59">
                <a:extLst>
                  <a:ext uri="{FF2B5EF4-FFF2-40B4-BE49-F238E27FC236}">
                    <a16:creationId xmlns:a16="http://schemas.microsoft.com/office/drawing/2014/main" id="{EE874910-E108-498C-9B8E-BDBC800BED66}"/>
                  </a:ext>
                </a:extLst>
              </p:cNvPr>
              <p:cNvSpPr/>
              <p:nvPr/>
            </p:nvSpPr>
            <p:spPr>
              <a:xfrm rot="10800000">
                <a:off x="3529996" y="5499709"/>
                <a:ext cx="109907" cy="100941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15C2C0B9-3F08-4E0E-8FE2-EB60CBD233B2}"/>
                </a:ext>
              </a:extLst>
            </p:cNvPr>
            <p:cNvSpPr/>
            <p:nvPr/>
          </p:nvSpPr>
          <p:spPr>
            <a:xfrm>
              <a:off x="3687405" y="5437323"/>
              <a:ext cx="1864309" cy="2550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41BB6747-8B1B-4953-8F89-2D20F88E6D08}"/>
                </a:ext>
              </a:extLst>
            </p:cNvPr>
            <p:cNvSpPr/>
            <p:nvPr/>
          </p:nvSpPr>
          <p:spPr>
            <a:xfrm>
              <a:off x="5634718" y="5437327"/>
              <a:ext cx="611580" cy="25502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4DD8FCB-23A2-431E-A74C-5E204392843F}"/>
              </a:ext>
            </a:extLst>
          </p:cNvPr>
          <p:cNvCxnSpPr>
            <a:cxnSpLocks/>
          </p:cNvCxnSpPr>
          <p:nvPr/>
        </p:nvCxnSpPr>
        <p:spPr>
          <a:xfrm>
            <a:off x="1632014" y="2947710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46586D6-9742-4BB1-845A-309866417E23}"/>
              </a:ext>
            </a:extLst>
          </p:cNvPr>
          <p:cNvCxnSpPr>
            <a:cxnSpLocks/>
          </p:cNvCxnSpPr>
          <p:nvPr/>
        </p:nvCxnSpPr>
        <p:spPr>
          <a:xfrm>
            <a:off x="1632014" y="3238655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FE67440-6B30-4656-9589-1A2C41C27CDA}"/>
              </a:ext>
            </a:extLst>
          </p:cNvPr>
          <p:cNvSpPr txBox="1"/>
          <p:nvPr/>
        </p:nvSpPr>
        <p:spPr>
          <a:xfrm>
            <a:off x="1610177" y="2981207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 제목                                                                     작성일                      작성자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DF83DBC-886F-4A1C-8615-AB990BD4F285}"/>
              </a:ext>
            </a:extLst>
          </p:cNvPr>
          <p:cNvCxnSpPr>
            <a:cxnSpLocks/>
          </p:cNvCxnSpPr>
          <p:nvPr/>
        </p:nvCxnSpPr>
        <p:spPr>
          <a:xfrm>
            <a:off x="1632014" y="3632336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C3A5DCD-03BF-4B6E-BBD4-750DC5B8DF7F}"/>
              </a:ext>
            </a:extLst>
          </p:cNvPr>
          <p:cNvCxnSpPr>
            <a:cxnSpLocks/>
          </p:cNvCxnSpPr>
          <p:nvPr/>
        </p:nvCxnSpPr>
        <p:spPr>
          <a:xfrm>
            <a:off x="1632014" y="407524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92BE4F5-ED58-4FD4-8B58-7FF61D68D83C}"/>
              </a:ext>
            </a:extLst>
          </p:cNvPr>
          <p:cNvCxnSpPr>
            <a:cxnSpLocks/>
          </p:cNvCxnSpPr>
          <p:nvPr/>
        </p:nvCxnSpPr>
        <p:spPr>
          <a:xfrm>
            <a:off x="1632014" y="4546735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946BB11-EF90-42B2-8323-278D9A7C450A}"/>
              </a:ext>
            </a:extLst>
          </p:cNvPr>
          <p:cNvCxnSpPr>
            <a:cxnSpLocks/>
          </p:cNvCxnSpPr>
          <p:nvPr/>
        </p:nvCxnSpPr>
        <p:spPr>
          <a:xfrm>
            <a:off x="1632014" y="5011078"/>
            <a:ext cx="611950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A0BA50D-095A-4602-BFE8-0A450E75FD18}"/>
              </a:ext>
            </a:extLst>
          </p:cNvPr>
          <p:cNvSpPr txBox="1"/>
          <p:nvPr/>
        </p:nvSpPr>
        <p:spPr>
          <a:xfrm>
            <a:off x="1651289" y="3317111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기본 템플릿이 조금 더 추가 됐으면 좋을 것 같아요</a:t>
            </a:r>
            <a:r>
              <a:rPr lang="en-US" altLang="ko-KR" sz="1000" dirty="0"/>
              <a:t>.           2019.08.03                </a:t>
            </a:r>
            <a:r>
              <a:rPr lang="ko-KR" altLang="en-US" sz="1000" dirty="0"/>
              <a:t>방민주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30CB32-8C2C-43AF-90F1-A3D57B6E5DE4}"/>
              </a:ext>
            </a:extLst>
          </p:cNvPr>
          <p:cNvGrpSpPr/>
          <p:nvPr/>
        </p:nvGrpSpPr>
        <p:grpSpPr>
          <a:xfrm>
            <a:off x="3109151" y="5434802"/>
            <a:ext cx="240772" cy="215444"/>
            <a:chOff x="292829" y="1695755"/>
            <a:chExt cx="240772" cy="21544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403F1FC-54E1-4BD5-82A7-D8082F4B488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BE6AFD2-DAE2-4306-95AF-33D91BFE11B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DB0FE6B-5331-428D-A111-6AC70FA503C0}"/>
              </a:ext>
            </a:extLst>
          </p:cNvPr>
          <p:cNvGrpSpPr/>
          <p:nvPr/>
        </p:nvGrpSpPr>
        <p:grpSpPr>
          <a:xfrm>
            <a:off x="3055957" y="5884671"/>
            <a:ext cx="240772" cy="215444"/>
            <a:chOff x="292829" y="1695755"/>
            <a:chExt cx="240772" cy="21544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BCBBEFD-5DD3-40AC-ABD5-A48D34570C2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06321B-EF82-46FD-86A3-1DF6D9980D81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2BAD3AB5-8439-4FA1-AF3A-22A1762E0CEA}"/>
              </a:ext>
            </a:extLst>
          </p:cNvPr>
          <p:cNvSpPr txBox="1"/>
          <p:nvPr/>
        </p:nvSpPr>
        <p:spPr>
          <a:xfrm>
            <a:off x="1610175" y="2494978"/>
            <a:ext cx="120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Segoe Script" panose="030B0504020000000003" pitchFamily="66" charset="0"/>
                <a:ea typeface="LG PC" panose="02030504000101010101" pitchFamily="18" charset="-127"/>
              </a:rPr>
              <a:t>건의게시판</a:t>
            </a:r>
            <a:endParaRPr lang="ko-KR" altLang="en-US" sz="2000" b="1" dirty="0">
              <a:latin typeface="Segoe Script" panose="030B0504020000000003" pitchFamily="66" charset="0"/>
              <a:ea typeface="LG PC" panose="02030504000101010101" pitchFamily="18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321014E-A289-4C26-97C7-079BBE3E7ABC}"/>
              </a:ext>
            </a:extLst>
          </p:cNvPr>
          <p:cNvGrpSpPr/>
          <p:nvPr/>
        </p:nvGrpSpPr>
        <p:grpSpPr>
          <a:xfrm>
            <a:off x="1511627" y="2880212"/>
            <a:ext cx="240772" cy="215444"/>
            <a:chOff x="292829" y="1695755"/>
            <a:chExt cx="240772" cy="215444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0232F79-7327-4DAD-A903-21EB0D15CC88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E6A985A-D7AC-46FB-B0C7-D9C5963D8D6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16503C4-EB34-4392-992C-EB9D4BC4C6EC}"/>
              </a:ext>
            </a:extLst>
          </p:cNvPr>
          <p:cNvSpPr txBox="1"/>
          <p:nvPr/>
        </p:nvSpPr>
        <p:spPr>
          <a:xfrm>
            <a:off x="1651288" y="4648526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A161F0-CD72-43E9-B86F-4C9C70D81279}"/>
              </a:ext>
            </a:extLst>
          </p:cNvPr>
          <p:cNvSpPr txBox="1"/>
          <p:nvPr/>
        </p:nvSpPr>
        <p:spPr>
          <a:xfrm>
            <a:off x="1652750" y="5096643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653B09-47DA-4212-AB4B-970EDA0AB451}"/>
              </a:ext>
            </a:extLst>
          </p:cNvPr>
          <p:cNvSpPr txBox="1"/>
          <p:nvPr/>
        </p:nvSpPr>
        <p:spPr>
          <a:xfrm>
            <a:off x="1663126" y="4183206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5665F6-8098-4534-AAD5-A0DE58F4E7E7}"/>
              </a:ext>
            </a:extLst>
          </p:cNvPr>
          <p:cNvSpPr txBox="1"/>
          <p:nvPr/>
        </p:nvSpPr>
        <p:spPr>
          <a:xfrm>
            <a:off x="1651288" y="3743463"/>
            <a:ext cx="6119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   :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177984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40101"/>
              </p:ext>
            </p:extLst>
          </p:nvPr>
        </p:nvGraphicFramePr>
        <p:xfrm>
          <a:off x="0" y="3533"/>
          <a:ext cx="9268692" cy="1099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건의게시판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 SS-RC-08-01-08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방민주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건의 상세 조회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6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자신이 작성한 건의 상세 조회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관리자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77B3B5-DC05-4B92-9387-0530149054F4}"/>
              </a:ext>
            </a:extLst>
          </p:cNvPr>
          <p:cNvGraphicFramePr>
            <a:graphicFrameLocks noGrp="1"/>
          </p:cNvGraphicFramePr>
          <p:nvPr/>
        </p:nvGraphicFramePr>
        <p:xfrm>
          <a:off x="9268691" y="1"/>
          <a:ext cx="2923310" cy="6857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387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83923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6443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782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회원이 작성한 건의 상세 정보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782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진행 상황을 변경 할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940548"/>
                  </a:ext>
                </a:extLst>
              </a:tr>
              <a:tr h="782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뒤로 가기 버튼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246962"/>
                  </a:ext>
                </a:extLst>
              </a:tr>
              <a:tr h="6443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322170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화원 건의한 건의 상세 정보가 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건의에 대한 진행상황을 변경할 수 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뒤로 가기 버튼 클릭 시 목록 페이지로 이동한다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519E5B-E6D2-4CA6-B042-A6845AC6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9" y="1630481"/>
            <a:ext cx="836929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97D5BC-09E6-4791-AE4E-53BE1E112D71}"/>
              </a:ext>
            </a:extLst>
          </p:cNvPr>
          <p:cNvCxnSpPr>
            <a:cxnSpLocks/>
          </p:cNvCxnSpPr>
          <p:nvPr/>
        </p:nvCxnSpPr>
        <p:spPr>
          <a:xfrm>
            <a:off x="1553026" y="2829857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1D8CBE0-C5F4-4543-AE33-626382F8A81F}"/>
              </a:ext>
            </a:extLst>
          </p:cNvPr>
          <p:cNvSpPr txBox="1"/>
          <p:nvPr/>
        </p:nvSpPr>
        <p:spPr>
          <a:xfrm>
            <a:off x="1553026" y="2943697"/>
            <a:ext cx="6119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  </a:t>
            </a:r>
            <a:r>
              <a:rPr lang="ko-KR" altLang="en-US" sz="1050" dirty="0"/>
              <a:t> 기본 템플릿이 조금 더 추가 됐으면 좋을 것 같아요                 방민주              </a:t>
            </a:r>
            <a:r>
              <a:rPr lang="en-US" altLang="ko-KR" sz="1050" dirty="0"/>
              <a:t>2019.08.04</a:t>
            </a:r>
            <a:endParaRPr lang="ko-KR" altLang="en-US" sz="1000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4237AC4-0AAA-4EA0-B52C-3AA0BFCD0AD7}"/>
              </a:ext>
            </a:extLst>
          </p:cNvPr>
          <p:cNvCxnSpPr>
            <a:cxnSpLocks/>
          </p:cNvCxnSpPr>
          <p:nvPr/>
        </p:nvCxnSpPr>
        <p:spPr>
          <a:xfrm>
            <a:off x="1553025" y="4867413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8CD21E0-F6E3-4FCE-8D38-48C9E7B76B26}"/>
              </a:ext>
            </a:extLst>
          </p:cNvPr>
          <p:cNvCxnSpPr>
            <a:cxnSpLocks/>
          </p:cNvCxnSpPr>
          <p:nvPr/>
        </p:nvCxnSpPr>
        <p:spPr>
          <a:xfrm>
            <a:off x="1553026" y="3315631"/>
            <a:ext cx="6119504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7EC6419-9424-4481-BE27-8E8AE5F69474}"/>
              </a:ext>
            </a:extLst>
          </p:cNvPr>
          <p:cNvSpPr/>
          <p:nvPr/>
        </p:nvSpPr>
        <p:spPr>
          <a:xfrm>
            <a:off x="1669065" y="3446581"/>
            <a:ext cx="6096000" cy="6093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지금도 너무 이쁘지만 조금 더 많은 템플릿을 제작해 주세요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!!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33333"/>
                </a:solidFill>
                <a:ea typeface="돋움" panose="020B0600000101010101" pitchFamily="50" charset="-127"/>
              </a:rPr>
              <a:t>항상 자주 애용하고 있습니다</a:t>
            </a:r>
            <a:r>
              <a:rPr lang="en-US" altLang="ko-KR" sz="1200" dirty="0">
                <a:solidFill>
                  <a:srgbClr val="333333"/>
                </a:solidFill>
                <a:ea typeface="돋움" panose="020B0600000101010101" pitchFamily="50" charset="-127"/>
              </a:rPr>
              <a:t>!!</a:t>
            </a:r>
            <a:endParaRPr lang="ko-KR" altLang="en-US" sz="1200" dirty="0">
              <a:solidFill>
                <a:srgbClr val="333333"/>
              </a:solidFill>
              <a:ea typeface="돋움" panose="020B0600000101010101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59B681DC-B55F-4E91-9B9A-59E30D72B328}"/>
              </a:ext>
            </a:extLst>
          </p:cNvPr>
          <p:cNvSpPr/>
          <p:nvPr/>
        </p:nvSpPr>
        <p:spPr>
          <a:xfrm>
            <a:off x="6851274" y="5945096"/>
            <a:ext cx="1004253" cy="215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 뒤로 가기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5D67F14-5512-43C1-8712-3AE93ACB3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92" y="5974667"/>
            <a:ext cx="145998" cy="145998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9D1973-C4D8-46C4-A021-5005D043106C}"/>
              </a:ext>
            </a:extLst>
          </p:cNvPr>
          <p:cNvGrpSpPr/>
          <p:nvPr/>
        </p:nvGrpSpPr>
        <p:grpSpPr>
          <a:xfrm>
            <a:off x="1428293" y="2680291"/>
            <a:ext cx="240772" cy="215444"/>
            <a:chOff x="292829" y="1695755"/>
            <a:chExt cx="240772" cy="215444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36A87872-81BC-4D5D-B77E-EFE0F5F7887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E9211CC-E613-444A-A763-F4C05B11B3A6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6C7A603-9F33-4DAC-984B-46B7BBDB5A22}"/>
              </a:ext>
            </a:extLst>
          </p:cNvPr>
          <p:cNvGrpSpPr/>
          <p:nvPr/>
        </p:nvGrpSpPr>
        <p:grpSpPr>
          <a:xfrm>
            <a:off x="6651622" y="5867671"/>
            <a:ext cx="240772" cy="215444"/>
            <a:chOff x="292829" y="1695755"/>
            <a:chExt cx="240772" cy="215444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9624883-27C8-4578-A4B9-A1B8BCC736D4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6E31F80-430E-4DAF-A0FE-89C4EA560A4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072D51-EDB0-475D-BDEC-79D44C1E1314}"/>
              </a:ext>
            </a:extLst>
          </p:cNvPr>
          <p:cNvSpPr txBox="1"/>
          <p:nvPr/>
        </p:nvSpPr>
        <p:spPr>
          <a:xfrm>
            <a:off x="2719541" y="5170260"/>
            <a:ext cx="829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진행상황 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58B5AA-4F98-4F87-9D17-E2FCB3EA7688}"/>
              </a:ext>
            </a:extLst>
          </p:cNvPr>
          <p:cNvSpPr/>
          <p:nvPr/>
        </p:nvSpPr>
        <p:spPr>
          <a:xfrm>
            <a:off x="3727074" y="5131732"/>
            <a:ext cx="3124200" cy="3386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의견 감사합니다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진행 중 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D38028F-C618-4115-95A8-76015F80CA8D}"/>
              </a:ext>
            </a:extLst>
          </p:cNvPr>
          <p:cNvGrpSpPr/>
          <p:nvPr/>
        </p:nvGrpSpPr>
        <p:grpSpPr>
          <a:xfrm>
            <a:off x="2658421" y="5083089"/>
            <a:ext cx="240772" cy="215444"/>
            <a:chOff x="292829" y="1695755"/>
            <a:chExt cx="240772" cy="215444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94FE62C-3DCF-40F9-8237-B0F7BDE8CF3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4422E92-E0F6-427B-AD9B-2789B36978C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78C9C51E-878D-49EC-84D7-DE7635EA77F2}"/>
              </a:ext>
            </a:extLst>
          </p:cNvPr>
          <p:cNvSpPr/>
          <p:nvPr/>
        </p:nvSpPr>
        <p:spPr>
          <a:xfrm rot="10800000">
            <a:off x="6527801" y="5229529"/>
            <a:ext cx="208489" cy="12827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5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3EBA69-107C-408E-B947-18D93D1E5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783252"/>
              </p:ext>
            </p:extLst>
          </p:nvPr>
        </p:nvGraphicFramePr>
        <p:xfrm>
          <a:off x="-1" y="6036"/>
          <a:ext cx="9268692" cy="1068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788">
                  <a:extLst>
                    <a:ext uri="{9D8B030D-6E8A-4147-A177-3AD203B41FA5}">
                      <a16:colId xmlns:a16="http://schemas.microsoft.com/office/drawing/2014/main" val="160247469"/>
                    </a:ext>
                  </a:extLst>
                </a:gridCol>
                <a:gridCol w="1735776">
                  <a:extLst>
                    <a:ext uri="{9D8B030D-6E8A-4147-A177-3AD203B41FA5}">
                      <a16:colId xmlns:a16="http://schemas.microsoft.com/office/drawing/2014/main" val="1275331956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3965396951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806202614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958288541"/>
                    </a:ext>
                  </a:extLst>
                </a:gridCol>
                <a:gridCol w="2000992">
                  <a:extLst>
                    <a:ext uri="{9D8B030D-6E8A-4147-A177-3AD203B41FA5}">
                      <a16:colId xmlns:a16="http://schemas.microsoft.com/office/drawing/2014/main" val="2322502620"/>
                    </a:ext>
                  </a:extLst>
                </a:gridCol>
              </a:tblGrid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Page Title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endParaRPr lang="en-US" altLang="ko-KR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SS-RC-01-00-09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2019.08.03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574235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장혁준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05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05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로그인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탈퇴 회원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05708"/>
                  </a:ext>
                </a:extLst>
              </a:tr>
              <a:tr h="356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탈퇴 신청 후 </a:t>
                      </a:r>
                      <a:r>
                        <a:rPr lang="en-US" altLang="ko-KR" sz="1050" b="0" dirty="0"/>
                        <a:t>1</a:t>
                      </a:r>
                      <a:r>
                        <a:rPr lang="ko-KR" altLang="en-US" sz="1050" b="0" dirty="0"/>
                        <a:t>주일이 지난 회원의 로그인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292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5ABCEA-2552-4633-BC55-F60678FB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3536"/>
              </p:ext>
            </p:extLst>
          </p:nvPr>
        </p:nvGraphicFramePr>
        <p:xfrm>
          <a:off x="9268691" y="0"/>
          <a:ext cx="2923310" cy="68580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009">
                  <a:extLst>
                    <a:ext uri="{9D8B030D-6E8A-4147-A177-3AD203B41FA5}">
                      <a16:colId xmlns:a16="http://schemas.microsoft.com/office/drawing/2014/main" val="1457406585"/>
                    </a:ext>
                  </a:extLst>
                </a:gridCol>
                <a:gridCol w="2400301">
                  <a:extLst>
                    <a:ext uri="{9D8B030D-6E8A-4147-A177-3AD203B41FA5}">
                      <a16:colId xmlns:a16="http://schemas.microsoft.com/office/drawing/2014/main" val="2729808082"/>
                    </a:ext>
                  </a:extLst>
                </a:gridCol>
              </a:tblGrid>
              <a:tr h="52753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96769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해당 버튼을 클릭한다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113520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아이디를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854009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입력한다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627971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버튼을 클릭한다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25578"/>
                  </a:ext>
                </a:extLst>
              </a:tr>
              <a:tr h="527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실패 알림 창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557144"/>
                  </a:ext>
                </a:extLst>
              </a:tr>
              <a:tr h="52753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38750"/>
                  </a:ext>
                </a:extLst>
              </a:tr>
              <a:tr h="263769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탈퇴한</a:t>
                      </a:r>
                      <a:r>
                        <a:rPr lang="ko-KR" altLang="en-US" sz="1200" baseline="0" dirty="0"/>
                        <a:t> 기간이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주일이 지난 회원의 로그인 화면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818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" y="1206694"/>
            <a:ext cx="9051716" cy="505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5324" y="1589313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❶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3" y="1352118"/>
            <a:ext cx="3855562" cy="5222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05931" y="1480498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❷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7576" y="2330260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7576" y="3056652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14904" y="4103555"/>
            <a:ext cx="53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❺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55885" y="5686029"/>
            <a:ext cx="2771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로그인 상태 유지하기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39474" y="5759257"/>
            <a:ext cx="156622" cy="130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5353050" y="2552700"/>
            <a:ext cx="3133725" cy="19201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353050" y="3000375"/>
            <a:ext cx="3133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24573" y="2624251"/>
            <a:ext cx="147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로그인 실패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17926" y="2330260"/>
            <a:ext cx="53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03860" y="3206457"/>
            <a:ext cx="28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아이디가 존재 하지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340085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7942</Words>
  <Application>Microsoft Office PowerPoint</Application>
  <PresentationFormat>와이드스크린</PresentationFormat>
  <Paragraphs>3120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9" baseType="lpstr">
      <vt:lpstr>맑은 고딕</vt:lpstr>
      <vt:lpstr>함초롬바탕</vt:lpstr>
      <vt:lpstr>Arial</vt:lpstr>
      <vt:lpstr>Gabriola</vt:lpstr>
      <vt:lpstr>Segoe Script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 민주</dc:creator>
  <cp:lastModifiedBy>방 민주</cp:lastModifiedBy>
  <cp:revision>110</cp:revision>
  <dcterms:created xsi:type="dcterms:W3CDTF">2019-08-02T14:39:43Z</dcterms:created>
  <dcterms:modified xsi:type="dcterms:W3CDTF">2019-08-05T03:39:44Z</dcterms:modified>
</cp:coreProperties>
</file>